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8" r:id="rId2"/>
    <p:sldMasterId id="2147483768" r:id="rId3"/>
  </p:sldMasterIdLst>
  <p:notesMasterIdLst>
    <p:notesMasterId r:id="rId32"/>
  </p:notesMasterIdLst>
  <p:handoutMasterIdLst>
    <p:handoutMasterId r:id="rId33"/>
  </p:handoutMasterIdLst>
  <p:sldIdLst>
    <p:sldId id="304" r:id="rId4"/>
    <p:sldId id="310" r:id="rId5"/>
    <p:sldId id="344" r:id="rId6"/>
    <p:sldId id="311" r:id="rId7"/>
    <p:sldId id="312" r:id="rId8"/>
    <p:sldId id="308" r:id="rId9"/>
    <p:sldId id="278" r:id="rId10"/>
    <p:sldId id="318" r:id="rId11"/>
    <p:sldId id="323" r:id="rId12"/>
    <p:sldId id="338" r:id="rId13"/>
    <p:sldId id="331" r:id="rId14"/>
    <p:sldId id="313" r:id="rId15"/>
    <p:sldId id="284" r:id="rId16"/>
    <p:sldId id="317" r:id="rId17"/>
    <p:sldId id="332" r:id="rId18"/>
    <p:sldId id="314" r:id="rId19"/>
    <p:sldId id="279" r:id="rId20"/>
    <p:sldId id="342" r:id="rId21"/>
    <p:sldId id="322" r:id="rId22"/>
    <p:sldId id="335" r:id="rId23"/>
    <p:sldId id="315" r:id="rId24"/>
    <p:sldId id="320" r:id="rId25"/>
    <p:sldId id="336" r:id="rId26"/>
    <p:sldId id="339" r:id="rId27"/>
    <p:sldId id="337" r:id="rId28"/>
    <p:sldId id="257" r:id="rId29"/>
    <p:sldId id="343" r:id="rId30"/>
    <p:sldId id="345" r:id="rId31"/>
  </p:sldIdLst>
  <p:sldSz cx="12192000" cy="6858000"/>
  <p:notesSz cx="6805613" cy="99441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1"/>
          </a:solidFill>
        </a:fill>
      </a:tcStyle>
    </a:wholeTbl>
    <a:band2H>
      <a:tcTxStyle/>
      <a:tcStyle>
        <a:tcBdr/>
        <a:fill>
          <a:solidFill>
            <a:srgbClr val="E8E7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DD"/>
          </a:solidFill>
        </a:fill>
      </a:tcStyle>
    </a:wholeTbl>
    <a:band2H>
      <a:tcTxStyle/>
      <a:tcStyle>
        <a:tcBdr/>
        <a:fill>
          <a:solidFill>
            <a:srgbClr val="E6EA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4CA"/>
          </a:solidFill>
        </a:fill>
      </a:tcStyle>
    </a:wholeTbl>
    <a:band2H>
      <a:tcTxStyle/>
      <a:tcStyle>
        <a:tcBdr/>
        <a:fill>
          <a:solidFill>
            <a:srgbClr val="EEEB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9" autoAdjust="0"/>
    <p:restoredTop sz="87360" autoAdjust="0"/>
  </p:normalViewPr>
  <p:slideViewPr>
    <p:cSldViewPr snapToGrid="0">
      <p:cViewPr varScale="1">
        <p:scale>
          <a:sx n="137" d="100"/>
          <a:sy n="137" d="100"/>
        </p:scale>
        <p:origin x="88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E459E-E46F-4FA5-93FB-B18826422AEB}" type="doc">
      <dgm:prSet loTypeId="urn:microsoft.com/office/officeart/2005/8/layout/lProcess3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nl-NL"/>
        </a:p>
      </dgm:t>
    </dgm:pt>
    <dgm:pt modelId="{D014AF8F-450E-4C14-B118-ECD5CACE4F63}">
      <dgm:prSet phldrT="[Text]"/>
      <dgm:spPr/>
      <dgm:t>
        <a:bodyPr/>
        <a:lstStyle/>
        <a:p>
          <a:r>
            <a:rPr lang="nl-NL" dirty="0"/>
            <a:t>Release TOMP 1.1</a:t>
          </a:r>
        </a:p>
      </dgm:t>
    </dgm:pt>
    <dgm:pt modelId="{6C4D4ADB-C721-467C-A29E-775DC74EA4CF}" type="parTrans" cxnId="{E7AE4E57-34CB-4E60-878F-B35DB9232F7D}">
      <dgm:prSet/>
      <dgm:spPr/>
      <dgm:t>
        <a:bodyPr/>
        <a:lstStyle/>
        <a:p>
          <a:endParaRPr lang="nl-NL"/>
        </a:p>
      </dgm:t>
    </dgm:pt>
    <dgm:pt modelId="{891AFD09-C06F-4B11-AABA-ACE9502FDE75}" type="sibTrans" cxnId="{E7AE4E57-34CB-4E60-878F-B35DB9232F7D}">
      <dgm:prSet/>
      <dgm:spPr/>
      <dgm:t>
        <a:bodyPr/>
        <a:lstStyle/>
        <a:p>
          <a:endParaRPr lang="nl-NL"/>
        </a:p>
      </dgm:t>
    </dgm:pt>
    <dgm:pt modelId="{190016AE-4BF3-4F00-BD3A-5944165468EB}">
      <dgm:prSet phldrT="[Text]"/>
      <dgm:spPr/>
      <dgm:t>
        <a:bodyPr/>
        <a:lstStyle/>
        <a:p>
          <a:r>
            <a:rPr lang="nl-NL" dirty="0"/>
            <a:t>Release</a:t>
          </a:r>
          <a:br>
            <a:rPr lang="nl-NL" dirty="0"/>
          </a:br>
          <a:r>
            <a:rPr lang="nl-NL" dirty="0"/>
            <a:t>TOMP 1.2</a:t>
          </a:r>
        </a:p>
      </dgm:t>
    </dgm:pt>
    <dgm:pt modelId="{8AF2EA6C-902F-4AE8-B353-6CEDADE53B5E}" type="parTrans" cxnId="{71F93E02-3E5E-43A7-8620-295ADAD14E48}">
      <dgm:prSet/>
      <dgm:spPr/>
      <dgm:t>
        <a:bodyPr/>
        <a:lstStyle/>
        <a:p>
          <a:endParaRPr lang="nl-NL"/>
        </a:p>
      </dgm:t>
    </dgm:pt>
    <dgm:pt modelId="{8B5CE6EC-41D1-46FF-983B-A012816AAD2C}" type="sibTrans" cxnId="{71F93E02-3E5E-43A7-8620-295ADAD14E48}">
      <dgm:prSet/>
      <dgm:spPr/>
      <dgm:t>
        <a:bodyPr/>
        <a:lstStyle/>
        <a:p>
          <a:endParaRPr lang="nl-NL"/>
        </a:p>
      </dgm:t>
    </dgm:pt>
    <dgm:pt modelId="{427E5B53-751A-4451-86F2-C37C5B3E8C20}">
      <dgm:prSet phldrT="[Text]"/>
      <dgm:spPr/>
      <dgm:t>
        <a:bodyPr/>
        <a:lstStyle/>
        <a:p>
          <a:r>
            <a:rPr lang="nl-NL" dirty="0"/>
            <a:t>Release</a:t>
          </a:r>
          <a:br>
            <a:rPr lang="nl-NL" dirty="0"/>
          </a:br>
          <a:r>
            <a:rPr lang="nl-NL" dirty="0"/>
            <a:t>TOMP 2.0</a:t>
          </a:r>
        </a:p>
      </dgm:t>
    </dgm:pt>
    <dgm:pt modelId="{8DD48482-F1AA-4A45-8A08-55B94E4826DC}" type="parTrans" cxnId="{8BCFA59E-2A1E-4BA7-8D34-09C23AA9B253}">
      <dgm:prSet/>
      <dgm:spPr/>
      <dgm:t>
        <a:bodyPr/>
        <a:lstStyle/>
        <a:p>
          <a:endParaRPr lang="nl-NL"/>
        </a:p>
      </dgm:t>
    </dgm:pt>
    <dgm:pt modelId="{18EE3366-0AF4-44E3-A4F8-1B42F92E5936}" type="sibTrans" cxnId="{8BCFA59E-2A1E-4BA7-8D34-09C23AA9B253}">
      <dgm:prSet/>
      <dgm:spPr/>
      <dgm:t>
        <a:bodyPr/>
        <a:lstStyle/>
        <a:p>
          <a:endParaRPr lang="nl-NL"/>
        </a:p>
      </dgm:t>
    </dgm:pt>
    <dgm:pt modelId="{E01CF980-397A-4666-B0FB-A4346DE13E5E}">
      <dgm:prSet phldrT="[Text]"/>
      <dgm:spPr/>
      <dgm:t>
        <a:bodyPr/>
        <a:lstStyle/>
        <a:p>
          <a:endParaRPr lang="nl-NL" dirty="0"/>
        </a:p>
      </dgm:t>
    </dgm:pt>
    <dgm:pt modelId="{07A0B503-5501-49BF-B3D9-F37F1050625C}" type="parTrans" cxnId="{1279D9EA-6E22-4EC0-A883-D34101653205}">
      <dgm:prSet/>
      <dgm:spPr/>
      <dgm:t>
        <a:bodyPr/>
        <a:lstStyle/>
        <a:p>
          <a:endParaRPr lang="nl-NL"/>
        </a:p>
      </dgm:t>
    </dgm:pt>
    <dgm:pt modelId="{ABBADAF1-D56B-465A-B2E9-EF06C2BAE770}" type="sibTrans" cxnId="{1279D9EA-6E22-4EC0-A883-D34101653205}">
      <dgm:prSet/>
      <dgm:spPr/>
      <dgm:t>
        <a:bodyPr/>
        <a:lstStyle/>
        <a:p>
          <a:endParaRPr lang="nl-NL"/>
        </a:p>
      </dgm:t>
    </dgm:pt>
    <dgm:pt modelId="{282B22E3-1F8A-483F-8D7F-49669F9DFBE4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1.1</a:t>
          </a:r>
        </a:p>
      </dgm:t>
    </dgm:pt>
    <dgm:pt modelId="{124647D1-4E61-40DB-85B6-40AE52548B7F}" type="parTrans" cxnId="{5EF8AAEE-7E39-4C81-9072-210A0C554040}">
      <dgm:prSet/>
      <dgm:spPr/>
      <dgm:t>
        <a:bodyPr/>
        <a:lstStyle/>
        <a:p>
          <a:endParaRPr lang="nl-NL"/>
        </a:p>
      </dgm:t>
    </dgm:pt>
    <dgm:pt modelId="{D12663C2-A002-4C14-B775-0023C3CAE7DE}" type="sibTrans" cxnId="{5EF8AAEE-7E39-4C81-9072-210A0C554040}">
      <dgm:prSet/>
      <dgm:spPr/>
      <dgm:t>
        <a:bodyPr/>
        <a:lstStyle/>
        <a:p>
          <a:endParaRPr lang="nl-NL"/>
        </a:p>
      </dgm:t>
    </dgm:pt>
    <dgm:pt modelId="{A540E4FD-103D-4B47-8A89-F0A17DE925E3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1.2</a:t>
          </a:r>
        </a:p>
      </dgm:t>
    </dgm:pt>
    <dgm:pt modelId="{924A3501-867A-4C97-8FED-8B278A62E6C0}" type="parTrans" cxnId="{DAFABCF4-A4A9-4FE7-AE78-C727ED7353CA}">
      <dgm:prSet/>
      <dgm:spPr/>
      <dgm:t>
        <a:bodyPr/>
        <a:lstStyle/>
        <a:p>
          <a:endParaRPr lang="nl-NL"/>
        </a:p>
      </dgm:t>
    </dgm:pt>
    <dgm:pt modelId="{B5307C5E-4530-4EBB-B983-DA3194C74D48}" type="sibTrans" cxnId="{DAFABCF4-A4A9-4FE7-AE78-C727ED7353CA}">
      <dgm:prSet/>
      <dgm:spPr/>
      <dgm:t>
        <a:bodyPr/>
        <a:lstStyle/>
        <a:p>
          <a:endParaRPr lang="nl-NL"/>
        </a:p>
      </dgm:t>
    </dgm:pt>
    <dgm:pt modelId="{2B22A210-7264-4898-BBF5-8672547FC204}">
      <dgm:prSet phldrT="[Text]"/>
      <dgm:spPr/>
      <dgm:t>
        <a:bodyPr/>
        <a:lstStyle/>
        <a:p>
          <a:endParaRPr lang="nl-NL" dirty="0"/>
        </a:p>
      </dgm:t>
    </dgm:pt>
    <dgm:pt modelId="{AC47509B-48E8-45C9-B8A0-7BDE84F14D45}" type="parTrans" cxnId="{3E484D77-75D5-41D5-B208-9EDEAC9E9AFF}">
      <dgm:prSet/>
      <dgm:spPr/>
      <dgm:t>
        <a:bodyPr/>
        <a:lstStyle/>
        <a:p>
          <a:endParaRPr lang="nl-NL"/>
        </a:p>
      </dgm:t>
    </dgm:pt>
    <dgm:pt modelId="{78C21174-21EF-4673-849F-1C6FB99F1325}" type="sibTrans" cxnId="{3E484D77-75D5-41D5-B208-9EDEAC9E9AFF}">
      <dgm:prSet/>
      <dgm:spPr/>
      <dgm:t>
        <a:bodyPr/>
        <a:lstStyle/>
        <a:p>
          <a:endParaRPr lang="nl-NL"/>
        </a:p>
      </dgm:t>
    </dgm:pt>
    <dgm:pt modelId="{0A7E4575-8514-4995-9FA2-F666401B3973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1.1</a:t>
          </a:r>
        </a:p>
      </dgm:t>
    </dgm:pt>
    <dgm:pt modelId="{1EF1A5CD-749F-4442-9DBD-8789C7F95C04}" type="parTrans" cxnId="{BCFBCAA1-7B16-453B-9F36-889A92CD84F1}">
      <dgm:prSet/>
      <dgm:spPr/>
      <dgm:t>
        <a:bodyPr/>
        <a:lstStyle/>
        <a:p>
          <a:endParaRPr lang="nl-NL"/>
        </a:p>
      </dgm:t>
    </dgm:pt>
    <dgm:pt modelId="{3BCE7844-4EE5-4797-89F3-97F44F937B7F}" type="sibTrans" cxnId="{BCFBCAA1-7B16-453B-9F36-889A92CD84F1}">
      <dgm:prSet/>
      <dgm:spPr/>
      <dgm:t>
        <a:bodyPr/>
        <a:lstStyle/>
        <a:p>
          <a:endParaRPr lang="nl-NL"/>
        </a:p>
      </dgm:t>
    </dgm:pt>
    <dgm:pt modelId="{9642BAD6-2726-4EDA-8ACA-E7D4C67852C9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1.2</a:t>
          </a:r>
        </a:p>
      </dgm:t>
    </dgm:pt>
    <dgm:pt modelId="{9ECCF448-7672-4132-A50B-611276423E15}" type="parTrans" cxnId="{3F78FC76-D2E0-4917-A353-B993009D3F00}">
      <dgm:prSet/>
      <dgm:spPr/>
      <dgm:t>
        <a:bodyPr/>
        <a:lstStyle/>
        <a:p>
          <a:endParaRPr lang="nl-NL"/>
        </a:p>
      </dgm:t>
    </dgm:pt>
    <dgm:pt modelId="{03BA51F4-46A7-4A3A-BA68-0ADB33EF87A6}" type="sibTrans" cxnId="{3F78FC76-D2E0-4917-A353-B993009D3F00}">
      <dgm:prSet/>
      <dgm:spPr/>
      <dgm:t>
        <a:bodyPr/>
        <a:lstStyle/>
        <a:p>
          <a:endParaRPr lang="nl-NL"/>
        </a:p>
      </dgm:t>
    </dgm:pt>
    <dgm:pt modelId="{144F7754-0F7C-449A-A390-8D253E2DBD44}">
      <dgm:prSet phldrT="[Text]"/>
      <dgm:spPr/>
      <dgm:t>
        <a:bodyPr/>
        <a:lstStyle/>
        <a:p>
          <a:r>
            <a:rPr lang="nl-NL" dirty="0" err="1"/>
            <a:t>Implementation</a:t>
          </a:r>
          <a:r>
            <a:rPr lang="nl-NL" dirty="0"/>
            <a:t> 2.0</a:t>
          </a:r>
        </a:p>
      </dgm:t>
    </dgm:pt>
    <dgm:pt modelId="{18EBAB0C-13B6-4D15-AFAB-D0317738C1C9}" type="parTrans" cxnId="{45582049-FE6E-4F39-B3FD-9F36D3C5B2FE}">
      <dgm:prSet/>
      <dgm:spPr/>
      <dgm:t>
        <a:bodyPr/>
        <a:lstStyle/>
        <a:p>
          <a:endParaRPr lang="nl-NL"/>
        </a:p>
      </dgm:t>
    </dgm:pt>
    <dgm:pt modelId="{67D525CF-D866-417C-BA0C-99A8A1474B1D}" type="sibTrans" cxnId="{45582049-FE6E-4F39-B3FD-9F36D3C5B2FE}">
      <dgm:prSet/>
      <dgm:spPr/>
      <dgm:t>
        <a:bodyPr/>
        <a:lstStyle/>
        <a:p>
          <a:endParaRPr lang="nl-NL"/>
        </a:p>
      </dgm:t>
    </dgm:pt>
    <dgm:pt modelId="{8A315B41-C6BA-4265-BDB1-517AB5F7FE7D}">
      <dgm:prSet phldrT="[Text]"/>
      <dgm:spPr/>
      <dgm:t>
        <a:bodyPr/>
        <a:lstStyle/>
        <a:p>
          <a:r>
            <a:rPr lang="nl-NL"/>
            <a:t>Implementation 2.0</a:t>
          </a:r>
          <a:endParaRPr lang="nl-NL" dirty="0"/>
        </a:p>
      </dgm:t>
    </dgm:pt>
    <dgm:pt modelId="{69E4F60C-FE07-4CEA-A483-6BFC185FE0A9}" type="parTrans" cxnId="{4AD5A881-D215-4EC1-9702-0BDC1D78FC02}">
      <dgm:prSet/>
      <dgm:spPr/>
      <dgm:t>
        <a:bodyPr/>
        <a:lstStyle/>
        <a:p>
          <a:endParaRPr lang="nl-NL"/>
        </a:p>
      </dgm:t>
    </dgm:pt>
    <dgm:pt modelId="{A37F3E89-11A8-4DBA-B6CA-A8C418B32E00}" type="sibTrans" cxnId="{4AD5A881-D215-4EC1-9702-0BDC1D78FC02}">
      <dgm:prSet/>
      <dgm:spPr/>
      <dgm:t>
        <a:bodyPr/>
        <a:lstStyle/>
        <a:p>
          <a:endParaRPr lang="nl-NL"/>
        </a:p>
      </dgm:t>
    </dgm:pt>
    <dgm:pt modelId="{B8C481F5-2460-46E8-B752-277F15D4760B}" type="pres">
      <dgm:prSet presAssocID="{94FE459E-E46F-4FA5-93FB-B18826422AE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3DF1FFAB-95CE-499F-8DF7-BD21C3C99885}" type="pres">
      <dgm:prSet presAssocID="{D014AF8F-450E-4C14-B118-ECD5CACE4F63}" presName="horFlow" presStyleCnt="0"/>
      <dgm:spPr/>
    </dgm:pt>
    <dgm:pt modelId="{CB9FD6A0-3CE9-4D6A-A98A-EF18881CBCCB}" type="pres">
      <dgm:prSet presAssocID="{D014AF8F-450E-4C14-B118-ECD5CACE4F63}" presName="bigChev" presStyleLbl="node1" presStyleIdx="0" presStyleCnt="3"/>
      <dgm:spPr/>
      <dgm:t>
        <a:bodyPr/>
        <a:lstStyle/>
        <a:p>
          <a:endParaRPr lang="nl-NL"/>
        </a:p>
      </dgm:t>
    </dgm:pt>
    <dgm:pt modelId="{69DEADF8-E480-4531-9100-B2B1A585300E}" type="pres">
      <dgm:prSet presAssocID="{8AF2EA6C-902F-4AE8-B353-6CEDADE53B5E}" presName="parTrans" presStyleCnt="0"/>
      <dgm:spPr/>
    </dgm:pt>
    <dgm:pt modelId="{71B35628-CA79-43F0-80DB-49AEFD22E6DA}" type="pres">
      <dgm:prSet presAssocID="{190016AE-4BF3-4F00-BD3A-5944165468EB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C98D280-6761-4D07-822F-EA1A93F42BE2}" type="pres">
      <dgm:prSet presAssocID="{8B5CE6EC-41D1-46FF-983B-A012816AAD2C}" presName="sibTrans" presStyleCnt="0"/>
      <dgm:spPr/>
    </dgm:pt>
    <dgm:pt modelId="{65FF3CD9-6971-4AD2-83A5-2683166CA866}" type="pres">
      <dgm:prSet presAssocID="{427E5B53-751A-4451-86F2-C37C5B3E8C20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442763A-C195-400D-9924-8C5D6DD7C055}" type="pres">
      <dgm:prSet presAssocID="{D014AF8F-450E-4C14-B118-ECD5CACE4F63}" presName="vSp" presStyleCnt="0"/>
      <dgm:spPr/>
    </dgm:pt>
    <dgm:pt modelId="{E7FE2247-1C04-465E-A9C3-2ECF38861020}" type="pres">
      <dgm:prSet presAssocID="{E01CF980-397A-4666-B0FB-A4346DE13E5E}" presName="horFlow" presStyleCnt="0"/>
      <dgm:spPr/>
    </dgm:pt>
    <dgm:pt modelId="{B448AAFE-E9BD-4227-9478-6B61B70EE984}" type="pres">
      <dgm:prSet presAssocID="{E01CF980-397A-4666-B0FB-A4346DE13E5E}" presName="bigChev" presStyleLbl="node1" presStyleIdx="1" presStyleCnt="3"/>
      <dgm:spPr/>
      <dgm:t>
        <a:bodyPr/>
        <a:lstStyle/>
        <a:p>
          <a:endParaRPr lang="nl-NL"/>
        </a:p>
      </dgm:t>
    </dgm:pt>
    <dgm:pt modelId="{1C28F2D6-31F8-441F-B0A6-205234FB607B}" type="pres">
      <dgm:prSet presAssocID="{124647D1-4E61-40DB-85B6-40AE52548B7F}" presName="parTrans" presStyleCnt="0"/>
      <dgm:spPr/>
    </dgm:pt>
    <dgm:pt modelId="{5A72B2A0-C46B-43A5-A33A-3AA4D4F599AD}" type="pres">
      <dgm:prSet presAssocID="{282B22E3-1F8A-483F-8D7F-49669F9DFBE4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6F604D8-1704-4D2A-988B-AAB00062D01C}" type="pres">
      <dgm:prSet presAssocID="{D12663C2-A002-4C14-B775-0023C3CAE7DE}" presName="sibTrans" presStyleCnt="0"/>
      <dgm:spPr/>
    </dgm:pt>
    <dgm:pt modelId="{9C466AB5-3B01-48AF-AC51-D7A7E5C1B4F5}" type="pres">
      <dgm:prSet presAssocID="{A540E4FD-103D-4B47-8A89-F0A17DE925E3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427B4F3-08AE-4986-9DE8-796AE6331E15}" type="pres">
      <dgm:prSet presAssocID="{B5307C5E-4530-4EBB-B983-DA3194C74D48}" presName="sibTrans" presStyleCnt="0"/>
      <dgm:spPr/>
    </dgm:pt>
    <dgm:pt modelId="{855721AC-6C00-4E8B-8677-6D1A746F9675}" type="pres">
      <dgm:prSet presAssocID="{144F7754-0F7C-449A-A390-8D253E2DBD44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0A5A60B-458E-4D62-B55D-6360C5AB94D3}" type="pres">
      <dgm:prSet presAssocID="{E01CF980-397A-4666-B0FB-A4346DE13E5E}" presName="vSp" presStyleCnt="0"/>
      <dgm:spPr/>
    </dgm:pt>
    <dgm:pt modelId="{E21D3C63-986D-4E4B-A4F0-B7EB1F9C27C5}" type="pres">
      <dgm:prSet presAssocID="{2B22A210-7264-4898-BBF5-8672547FC204}" presName="horFlow" presStyleCnt="0"/>
      <dgm:spPr/>
    </dgm:pt>
    <dgm:pt modelId="{44691BC1-87E9-48F3-845B-FE3A5A3578BB}" type="pres">
      <dgm:prSet presAssocID="{2B22A210-7264-4898-BBF5-8672547FC204}" presName="bigChev" presStyleLbl="node1" presStyleIdx="2" presStyleCnt="3"/>
      <dgm:spPr/>
      <dgm:t>
        <a:bodyPr/>
        <a:lstStyle/>
        <a:p>
          <a:endParaRPr lang="nl-NL"/>
        </a:p>
      </dgm:t>
    </dgm:pt>
    <dgm:pt modelId="{17710BCC-E72B-465F-8478-BBF5E989E403}" type="pres">
      <dgm:prSet presAssocID="{1EF1A5CD-749F-4442-9DBD-8789C7F95C04}" presName="parTrans" presStyleCnt="0"/>
      <dgm:spPr/>
    </dgm:pt>
    <dgm:pt modelId="{CDFBFA27-57ED-4FBF-A657-24EA82967122}" type="pres">
      <dgm:prSet presAssocID="{0A7E4575-8514-4995-9FA2-F666401B3973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3D07BE7-E5FE-4E0E-A49C-3CDD53B37107}" type="pres">
      <dgm:prSet presAssocID="{3BCE7844-4EE5-4797-89F3-97F44F937B7F}" presName="sibTrans" presStyleCnt="0"/>
      <dgm:spPr/>
    </dgm:pt>
    <dgm:pt modelId="{D21714D4-297F-4CEB-8CB2-1EC82A158126}" type="pres">
      <dgm:prSet presAssocID="{9642BAD6-2726-4EDA-8ACA-E7D4C67852C9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FFE4D7F-AE98-472C-AC8E-4DC40EA15538}" type="pres">
      <dgm:prSet presAssocID="{03BA51F4-46A7-4A3A-BA68-0ADB33EF87A6}" presName="sibTrans" presStyleCnt="0"/>
      <dgm:spPr/>
    </dgm:pt>
    <dgm:pt modelId="{F1ED20D5-B5F2-4642-A97A-349176168970}" type="pres">
      <dgm:prSet presAssocID="{8A315B41-C6BA-4265-BDB1-517AB5F7FE7D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E484D77-75D5-41D5-B208-9EDEAC9E9AFF}" srcId="{94FE459E-E46F-4FA5-93FB-B18826422AEB}" destId="{2B22A210-7264-4898-BBF5-8672547FC204}" srcOrd="2" destOrd="0" parTransId="{AC47509B-48E8-45C9-B8A0-7BDE84F14D45}" sibTransId="{78C21174-21EF-4673-849F-1C6FB99F1325}"/>
    <dgm:cxn modelId="{4AD5A881-D215-4EC1-9702-0BDC1D78FC02}" srcId="{2B22A210-7264-4898-BBF5-8672547FC204}" destId="{8A315B41-C6BA-4265-BDB1-517AB5F7FE7D}" srcOrd="2" destOrd="0" parTransId="{69E4F60C-FE07-4CEA-A483-6BFC185FE0A9}" sibTransId="{A37F3E89-11A8-4DBA-B6CA-A8C418B32E00}"/>
    <dgm:cxn modelId="{6C7F60EA-FDB7-4E31-B999-A2DE60825EC2}" type="presOf" srcId="{D014AF8F-450E-4C14-B118-ECD5CACE4F63}" destId="{CB9FD6A0-3CE9-4D6A-A98A-EF18881CBCCB}" srcOrd="0" destOrd="0" presId="urn:microsoft.com/office/officeart/2005/8/layout/lProcess3"/>
    <dgm:cxn modelId="{480E92E9-CE75-41EC-8722-1FC5A7B287FA}" type="presOf" srcId="{94FE459E-E46F-4FA5-93FB-B18826422AEB}" destId="{B8C481F5-2460-46E8-B752-277F15D4760B}" srcOrd="0" destOrd="0" presId="urn:microsoft.com/office/officeart/2005/8/layout/lProcess3"/>
    <dgm:cxn modelId="{9391E81D-973D-4283-A094-12D3CA8BD978}" type="presOf" srcId="{A540E4FD-103D-4B47-8A89-F0A17DE925E3}" destId="{9C466AB5-3B01-48AF-AC51-D7A7E5C1B4F5}" srcOrd="0" destOrd="0" presId="urn:microsoft.com/office/officeart/2005/8/layout/lProcess3"/>
    <dgm:cxn modelId="{C35A2CA9-EF5E-4CD9-A26D-3C6FA8FBD5B8}" type="presOf" srcId="{9642BAD6-2726-4EDA-8ACA-E7D4C67852C9}" destId="{D21714D4-297F-4CEB-8CB2-1EC82A158126}" srcOrd="0" destOrd="0" presId="urn:microsoft.com/office/officeart/2005/8/layout/lProcess3"/>
    <dgm:cxn modelId="{504A1003-1446-4D7F-9B0C-3E7348FA677E}" type="presOf" srcId="{282B22E3-1F8A-483F-8D7F-49669F9DFBE4}" destId="{5A72B2A0-C46B-43A5-A33A-3AA4D4F599AD}" srcOrd="0" destOrd="0" presId="urn:microsoft.com/office/officeart/2005/8/layout/lProcess3"/>
    <dgm:cxn modelId="{6129ADF7-0393-4F58-BA7B-09F8BF482B6D}" type="presOf" srcId="{190016AE-4BF3-4F00-BD3A-5944165468EB}" destId="{71B35628-CA79-43F0-80DB-49AEFD22E6DA}" srcOrd="0" destOrd="0" presId="urn:microsoft.com/office/officeart/2005/8/layout/lProcess3"/>
    <dgm:cxn modelId="{71F93E02-3E5E-43A7-8620-295ADAD14E48}" srcId="{D014AF8F-450E-4C14-B118-ECD5CACE4F63}" destId="{190016AE-4BF3-4F00-BD3A-5944165468EB}" srcOrd="0" destOrd="0" parTransId="{8AF2EA6C-902F-4AE8-B353-6CEDADE53B5E}" sibTransId="{8B5CE6EC-41D1-46FF-983B-A012816AAD2C}"/>
    <dgm:cxn modelId="{A73C0490-BA37-4694-A959-63E3F16F2EEB}" type="presOf" srcId="{E01CF980-397A-4666-B0FB-A4346DE13E5E}" destId="{B448AAFE-E9BD-4227-9478-6B61B70EE984}" srcOrd="0" destOrd="0" presId="urn:microsoft.com/office/officeart/2005/8/layout/lProcess3"/>
    <dgm:cxn modelId="{8BCFA59E-2A1E-4BA7-8D34-09C23AA9B253}" srcId="{D014AF8F-450E-4C14-B118-ECD5CACE4F63}" destId="{427E5B53-751A-4451-86F2-C37C5B3E8C20}" srcOrd="1" destOrd="0" parTransId="{8DD48482-F1AA-4A45-8A08-55B94E4826DC}" sibTransId="{18EE3366-0AF4-44E3-A4F8-1B42F92E5936}"/>
    <dgm:cxn modelId="{45582049-FE6E-4F39-B3FD-9F36D3C5B2FE}" srcId="{E01CF980-397A-4666-B0FB-A4346DE13E5E}" destId="{144F7754-0F7C-449A-A390-8D253E2DBD44}" srcOrd="2" destOrd="0" parTransId="{18EBAB0C-13B6-4D15-AFAB-D0317738C1C9}" sibTransId="{67D525CF-D866-417C-BA0C-99A8A1474B1D}"/>
    <dgm:cxn modelId="{E7AE4E57-34CB-4E60-878F-B35DB9232F7D}" srcId="{94FE459E-E46F-4FA5-93FB-B18826422AEB}" destId="{D014AF8F-450E-4C14-B118-ECD5CACE4F63}" srcOrd="0" destOrd="0" parTransId="{6C4D4ADB-C721-467C-A29E-775DC74EA4CF}" sibTransId="{891AFD09-C06F-4B11-AABA-ACE9502FDE75}"/>
    <dgm:cxn modelId="{D6F2D2A3-B0DF-47A3-AA58-00E69DC50BCE}" type="presOf" srcId="{8A315B41-C6BA-4265-BDB1-517AB5F7FE7D}" destId="{F1ED20D5-B5F2-4642-A97A-349176168970}" srcOrd="0" destOrd="0" presId="urn:microsoft.com/office/officeart/2005/8/layout/lProcess3"/>
    <dgm:cxn modelId="{1279D9EA-6E22-4EC0-A883-D34101653205}" srcId="{94FE459E-E46F-4FA5-93FB-B18826422AEB}" destId="{E01CF980-397A-4666-B0FB-A4346DE13E5E}" srcOrd="1" destOrd="0" parTransId="{07A0B503-5501-49BF-B3D9-F37F1050625C}" sibTransId="{ABBADAF1-D56B-465A-B2E9-EF06C2BAE770}"/>
    <dgm:cxn modelId="{5EF8AAEE-7E39-4C81-9072-210A0C554040}" srcId="{E01CF980-397A-4666-B0FB-A4346DE13E5E}" destId="{282B22E3-1F8A-483F-8D7F-49669F9DFBE4}" srcOrd="0" destOrd="0" parTransId="{124647D1-4E61-40DB-85B6-40AE52548B7F}" sibTransId="{D12663C2-A002-4C14-B775-0023C3CAE7DE}"/>
    <dgm:cxn modelId="{570B93DD-8650-4D7E-8F2E-353F760CC16B}" type="presOf" srcId="{0A7E4575-8514-4995-9FA2-F666401B3973}" destId="{CDFBFA27-57ED-4FBF-A657-24EA82967122}" srcOrd="0" destOrd="0" presId="urn:microsoft.com/office/officeart/2005/8/layout/lProcess3"/>
    <dgm:cxn modelId="{BCFBCAA1-7B16-453B-9F36-889A92CD84F1}" srcId="{2B22A210-7264-4898-BBF5-8672547FC204}" destId="{0A7E4575-8514-4995-9FA2-F666401B3973}" srcOrd="0" destOrd="0" parTransId="{1EF1A5CD-749F-4442-9DBD-8789C7F95C04}" sibTransId="{3BCE7844-4EE5-4797-89F3-97F44F937B7F}"/>
    <dgm:cxn modelId="{3F78FC76-D2E0-4917-A353-B993009D3F00}" srcId="{2B22A210-7264-4898-BBF5-8672547FC204}" destId="{9642BAD6-2726-4EDA-8ACA-E7D4C67852C9}" srcOrd="1" destOrd="0" parTransId="{9ECCF448-7672-4132-A50B-611276423E15}" sibTransId="{03BA51F4-46A7-4A3A-BA68-0ADB33EF87A6}"/>
    <dgm:cxn modelId="{C2ED7E04-9F4B-4674-982C-C33C55CCED57}" type="presOf" srcId="{144F7754-0F7C-449A-A390-8D253E2DBD44}" destId="{855721AC-6C00-4E8B-8677-6D1A746F9675}" srcOrd="0" destOrd="0" presId="urn:microsoft.com/office/officeart/2005/8/layout/lProcess3"/>
    <dgm:cxn modelId="{DAFABCF4-A4A9-4FE7-AE78-C727ED7353CA}" srcId="{E01CF980-397A-4666-B0FB-A4346DE13E5E}" destId="{A540E4FD-103D-4B47-8A89-F0A17DE925E3}" srcOrd="1" destOrd="0" parTransId="{924A3501-867A-4C97-8FED-8B278A62E6C0}" sibTransId="{B5307C5E-4530-4EBB-B983-DA3194C74D48}"/>
    <dgm:cxn modelId="{3C1DE475-B9C5-44DF-9763-6BF565DE53C0}" type="presOf" srcId="{427E5B53-751A-4451-86F2-C37C5B3E8C20}" destId="{65FF3CD9-6971-4AD2-83A5-2683166CA866}" srcOrd="0" destOrd="0" presId="urn:microsoft.com/office/officeart/2005/8/layout/lProcess3"/>
    <dgm:cxn modelId="{F517D9AE-798C-40E1-9E16-A0CCA01001C2}" type="presOf" srcId="{2B22A210-7264-4898-BBF5-8672547FC204}" destId="{44691BC1-87E9-48F3-845B-FE3A5A3578BB}" srcOrd="0" destOrd="0" presId="urn:microsoft.com/office/officeart/2005/8/layout/lProcess3"/>
    <dgm:cxn modelId="{4A28FC66-3EB6-4D51-B979-A4CCB1E883CE}" type="presParOf" srcId="{B8C481F5-2460-46E8-B752-277F15D4760B}" destId="{3DF1FFAB-95CE-499F-8DF7-BD21C3C99885}" srcOrd="0" destOrd="0" presId="urn:microsoft.com/office/officeart/2005/8/layout/lProcess3"/>
    <dgm:cxn modelId="{C4BCB072-3F51-438A-BB99-78453D7E4004}" type="presParOf" srcId="{3DF1FFAB-95CE-499F-8DF7-BD21C3C99885}" destId="{CB9FD6A0-3CE9-4D6A-A98A-EF18881CBCCB}" srcOrd="0" destOrd="0" presId="urn:microsoft.com/office/officeart/2005/8/layout/lProcess3"/>
    <dgm:cxn modelId="{86B500C8-139C-456C-BCD7-75B460BBEB2F}" type="presParOf" srcId="{3DF1FFAB-95CE-499F-8DF7-BD21C3C99885}" destId="{69DEADF8-E480-4531-9100-B2B1A585300E}" srcOrd="1" destOrd="0" presId="urn:microsoft.com/office/officeart/2005/8/layout/lProcess3"/>
    <dgm:cxn modelId="{6A5F073F-0C76-4CB0-9C48-8980FCDC8D5B}" type="presParOf" srcId="{3DF1FFAB-95CE-499F-8DF7-BD21C3C99885}" destId="{71B35628-CA79-43F0-80DB-49AEFD22E6DA}" srcOrd="2" destOrd="0" presId="urn:microsoft.com/office/officeart/2005/8/layout/lProcess3"/>
    <dgm:cxn modelId="{656F543A-8191-4301-960B-7A07B6817CB5}" type="presParOf" srcId="{3DF1FFAB-95CE-499F-8DF7-BD21C3C99885}" destId="{1C98D280-6761-4D07-822F-EA1A93F42BE2}" srcOrd="3" destOrd="0" presId="urn:microsoft.com/office/officeart/2005/8/layout/lProcess3"/>
    <dgm:cxn modelId="{4C718CF5-A271-4E8F-821C-220AC78F7962}" type="presParOf" srcId="{3DF1FFAB-95CE-499F-8DF7-BD21C3C99885}" destId="{65FF3CD9-6971-4AD2-83A5-2683166CA866}" srcOrd="4" destOrd="0" presId="urn:microsoft.com/office/officeart/2005/8/layout/lProcess3"/>
    <dgm:cxn modelId="{24CE6B2D-D11C-422C-96CD-7976E4595956}" type="presParOf" srcId="{B8C481F5-2460-46E8-B752-277F15D4760B}" destId="{F442763A-C195-400D-9924-8C5D6DD7C055}" srcOrd="1" destOrd="0" presId="urn:microsoft.com/office/officeart/2005/8/layout/lProcess3"/>
    <dgm:cxn modelId="{D6F17FE7-D81E-4355-B961-086E5A626A6F}" type="presParOf" srcId="{B8C481F5-2460-46E8-B752-277F15D4760B}" destId="{E7FE2247-1C04-465E-A9C3-2ECF38861020}" srcOrd="2" destOrd="0" presId="urn:microsoft.com/office/officeart/2005/8/layout/lProcess3"/>
    <dgm:cxn modelId="{410FCB84-AE2A-4B4F-B48E-081C953AFDAC}" type="presParOf" srcId="{E7FE2247-1C04-465E-A9C3-2ECF38861020}" destId="{B448AAFE-E9BD-4227-9478-6B61B70EE984}" srcOrd="0" destOrd="0" presId="urn:microsoft.com/office/officeart/2005/8/layout/lProcess3"/>
    <dgm:cxn modelId="{2D81D21A-D819-490B-B9DB-6CFE998AF7E4}" type="presParOf" srcId="{E7FE2247-1C04-465E-A9C3-2ECF38861020}" destId="{1C28F2D6-31F8-441F-B0A6-205234FB607B}" srcOrd="1" destOrd="0" presId="urn:microsoft.com/office/officeart/2005/8/layout/lProcess3"/>
    <dgm:cxn modelId="{294496EE-13B9-4D5B-86EE-7ECF40F4A53E}" type="presParOf" srcId="{E7FE2247-1C04-465E-A9C3-2ECF38861020}" destId="{5A72B2A0-C46B-43A5-A33A-3AA4D4F599AD}" srcOrd="2" destOrd="0" presId="urn:microsoft.com/office/officeart/2005/8/layout/lProcess3"/>
    <dgm:cxn modelId="{AB579C1E-FE91-4378-9AB5-B291DCB67446}" type="presParOf" srcId="{E7FE2247-1C04-465E-A9C3-2ECF38861020}" destId="{46F604D8-1704-4D2A-988B-AAB00062D01C}" srcOrd="3" destOrd="0" presId="urn:microsoft.com/office/officeart/2005/8/layout/lProcess3"/>
    <dgm:cxn modelId="{C63694C8-DDFF-4184-A793-3CD50F10FC0F}" type="presParOf" srcId="{E7FE2247-1C04-465E-A9C3-2ECF38861020}" destId="{9C466AB5-3B01-48AF-AC51-D7A7E5C1B4F5}" srcOrd="4" destOrd="0" presId="urn:microsoft.com/office/officeart/2005/8/layout/lProcess3"/>
    <dgm:cxn modelId="{7ABC3DAF-6621-440C-9623-890DFE2C4937}" type="presParOf" srcId="{E7FE2247-1C04-465E-A9C3-2ECF38861020}" destId="{4427B4F3-08AE-4986-9DE8-796AE6331E15}" srcOrd="5" destOrd="0" presId="urn:microsoft.com/office/officeart/2005/8/layout/lProcess3"/>
    <dgm:cxn modelId="{01D4AFEF-0E82-4343-AA3C-22C2590284F4}" type="presParOf" srcId="{E7FE2247-1C04-465E-A9C3-2ECF38861020}" destId="{855721AC-6C00-4E8B-8677-6D1A746F9675}" srcOrd="6" destOrd="0" presId="urn:microsoft.com/office/officeart/2005/8/layout/lProcess3"/>
    <dgm:cxn modelId="{2CE7E3B4-FCDF-4570-B3FD-D6A682A07A98}" type="presParOf" srcId="{B8C481F5-2460-46E8-B752-277F15D4760B}" destId="{F0A5A60B-458E-4D62-B55D-6360C5AB94D3}" srcOrd="3" destOrd="0" presId="urn:microsoft.com/office/officeart/2005/8/layout/lProcess3"/>
    <dgm:cxn modelId="{D224E09B-C2AD-4B66-9D43-668AE41E92AF}" type="presParOf" srcId="{B8C481F5-2460-46E8-B752-277F15D4760B}" destId="{E21D3C63-986D-4E4B-A4F0-B7EB1F9C27C5}" srcOrd="4" destOrd="0" presId="urn:microsoft.com/office/officeart/2005/8/layout/lProcess3"/>
    <dgm:cxn modelId="{11FB197E-EBD2-4508-8F0A-91F127DCA917}" type="presParOf" srcId="{E21D3C63-986D-4E4B-A4F0-B7EB1F9C27C5}" destId="{44691BC1-87E9-48F3-845B-FE3A5A3578BB}" srcOrd="0" destOrd="0" presId="urn:microsoft.com/office/officeart/2005/8/layout/lProcess3"/>
    <dgm:cxn modelId="{04ADBD4E-EE46-4D19-A0C7-57637B08CFF9}" type="presParOf" srcId="{E21D3C63-986D-4E4B-A4F0-B7EB1F9C27C5}" destId="{17710BCC-E72B-465F-8478-BBF5E989E403}" srcOrd="1" destOrd="0" presId="urn:microsoft.com/office/officeart/2005/8/layout/lProcess3"/>
    <dgm:cxn modelId="{F181E1BF-945D-4618-B49C-BFE5EEABCE1E}" type="presParOf" srcId="{E21D3C63-986D-4E4B-A4F0-B7EB1F9C27C5}" destId="{CDFBFA27-57ED-4FBF-A657-24EA82967122}" srcOrd="2" destOrd="0" presId="urn:microsoft.com/office/officeart/2005/8/layout/lProcess3"/>
    <dgm:cxn modelId="{8C95A58F-9065-431D-96B6-6E1F3FEA904A}" type="presParOf" srcId="{E21D3C63-986D-4E4B-A4F0-B7EB1F9C27C5}" destId="{83D07BE7-E5FE-4E0E-A49C-3CDD53B37107}" srcOrd="3" destOrd="0" presId="urn:microsoft.com/office/officeart/2005/8/layout/lProcess3"/>
    <dgm:cxn modelId="{E8C380DD-15C2-4793-BE53-7729E06C0DD0}" type="presParOf" srcId="{E21D3C63-986D-4E4B-A4F0-B7EB1F9C27C5}" destId="{D21714D4-297F-4CEB-8CB2-1EC82A158126}" srcOrd="4" destOrd="0" presId="urn:microsoft.com/office/officeart/2005/8/layout/lProcess3"/>
    <dgm:cxn modelId="{BD618D33-B981-4BB0-8329-D984824D47C3}" type="presParOf" srcId="{E21D3C63-986D-4E4B-A4F0-B7EB1F9C27C5}" destId="{EFFE4D7F-AE98-472C-AC8E-4DC40EA15538}" srcOrd="5" destOrd="0" presId="urn:microsoft.com/office/officeart/2005/8/layout/lProcess3"/>
    <dgm:cxn modelId="{FC8A97E4-129B-4C40-B0AD-38D9DE5932AC}" type="presParOf" srcId="{E21D3C63-986D-4E4B-A4F0-B7EB1F9C27C5}" destId="{F1ED20D5-B5F2-4642-A97A-349176168970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A0A3C8-49BE-438F-A27A-886762BCA82B}" type="doc">
      <dgm:prSet loTypeId="urn:microsoft.com/office/officeart/2005/8/layout/cycle1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nl-NL"/>
        </a:p>
      </dgm:t>
    </dgm:pt>
    <dgm:pt modelId="{70B39720-F273-479A-B12D-C7662F292801}">
      <dgm:prSet phldrT="[Text]" custT="1"/>
      <dgm:spPr/>
      <dgm:t>
        <a:bodyPr/>
        <a:lstStyle/>
        <a:p>
          <a:r>
            <a:rPr lang="nl-NL" sz="2000" dirty="0"/>
            <a:t>TOMP release</a:t>
          </a:r>
        </a:p>
      </dgm:t>
    </dgm:pt>
    <dgm:pt modelId="{1EFCDCF0-EABF-4BB5-A2F9-49D2E6A13B7F}" type="parTrans" cxnId="{549236D0-2863-4BE5-B035-57B34826692F}">
      <dgm:prSet/>
      <dgm:spPr/>
      <dgm:t>
        <a:bodyPr/>
        <a:lstStyle/>
        <a:p>
          <a:endParaRPr lang="nl-NL" sz="1800"/>
        </a:p>
      </dgm:t>
    </dgm:pt>
    <dgm:pt modelId="{4E375DEB-D771-4A47-9D78-E749028B5C6C}" type="sibTrans" cxnId="{549236D0-2863-4BE5-B035-57B34826692F}">
      <dgm:prSet/>
      <dgm:spPr/>
      <dgm:t>
        <a:bodyPr/>
        <a:lstStyle/>
        <a:p>
          <a:endParaRPr lang="nl-NL" sz="1800"/>
        </a:p>
      </dgm:t>
    </dgm:pt>
    <dgm:pt modelId="{202330A0-2309-46BA-9F13-CFEE02BA40A1}">
      <dgm:prSet phldrT="[Text]" custT="1"/>
      <dgm:spPr/>
      <dgm:t>
        <a:bodyPr/>
        <a:lstStyle/>
        <a:p>
          <a:r>
            <a:rPr lang="nl-NL" sz="2000" dirty="0" err="1"/>
            <a:t>Implement</a:t>
          </a:r>
          <a:endParaRPr lang="nl-NL" sz="2000" dirty="0"/>
        </a:p>
      </dgm:t>
    </dgm:pt>
    <dgm:pt modelId="{7E403D10-6936-4A3A-A250-61B72297DF07}" type="parTrans" cxnId="{2A1FE4B2-8A15-46CF-85EF-C8F594C982B7}">
      <dgm:prSet/>
      <dgm:spPr/>
      <dgm:t>
        <a:bodyPr/>
        <a:lstStyle/>
        <a:p>
          <a:endParaRPr lang="nl-NL" sz="1800"/>
        </a:p>
      </dgm:t>
    </dgm:pt>
    <dgm:pt modelId="{B4D02A66-1657-40A9-BC03-3A80A1A02ECF}" type="sibTrans" cxnId="{2A1FE4B2-8A15-46CF-85EF-C8F594C982B7}">
      <dgm:prSet/>
      <dgm:spPr/>
      <dgm:t>
        <a:bodyPr/>
        <a:lstStyle/>
        <a:p>
          <a:endParaRPr lang="nl-NL" sz="1800"/>
        </a:p>
      </dgm:t>
    </dgm:pt>
    <dgm:pt modelId="{EDCEC707-E209-44C5-A866-E8841CFF73E3}">
      <dgm:prSet phldrT="[Text]" custT="1"/>
      <dgm:spPr/>
      <dgm:t>
        <a:bodyPr/>
        <a:lstStyle/>
        <a:p>
          <a:r>
            <a:rPr lang="nl-NL" sz="2000" dirty="0" err="1"/>
            <a:t>Experience</a:t>
          </a:r>
          <a:endParaRPr lang="nl-NL" sz="2000" dirty="0"/>
        </a:p>
      </dgm:t>
    </dgm:pt>
    <dgm:pt modelId="{82E64644-8525-49C6-A2F1-21D5C0CC7F5F}" type="parTrans" cxnId="{3C2B3FB2-516E-476B-B40F-B401540B0AD0}">
      <dgm:prSet/>
      <dgm:spPr/>
      <dgm:t>
        <a:bodyPr/>
        <a:lstStyle/>
        <a:p>
          <a:endParaRPr lang="nl-NL" sz="1800"/>
        </a:p>
      </dgm:t>
    </dgm:pt>
    <dgm:pt modelId="{3E1D1BC8-62BC-4CB9-BB09-D76C3469D21C}" type="sibTrans" cxnId="{3C2B3FB2-516E-476B-B40F-B401540B0AD0}">
      <dgm:prSet/>
      <dgm:spPr/>
      <dgm:t>
        <a:bodyPr/>
        <a:lstStyle/>
        <a:p>
          <a:endParaRPr lang="nl-NL" sz="1800"/>
        </a:p>
      </dgm:t>
    </dgm:pt>
    <dgm:pt modelId="{3A2FCFEE-44FC-43FC-80B7-287EC8DF5378}">
      <dgm:prSet phldrT="[Text]" custT="1"/>
      <dgm:spPr/>
      <dgm:t>
        <a:bodyPr/>
        <a:lstStyle/>
        <a:p>
          <a:r>
            <a:rPr lang="nl-NL" sz="2000" dirty="0"/>
            <a:t>TOMP </a:t>
          </a:r>
          <a:r>
            <a:rPr lang="nl-NL" sz="2000" dirty="0" err="1"/>
            <a:t>working</a:t>
          </a:r>
          <a:r>
            <a:rPr lang="nl-NL" sz="2000" dirty="0"/>
            <a:t/>
          </a:r>
          <a:br>
            <a:rPr lang="nl-NL" sz="2000" dirty="0"/>
          </a:br>
          <a:r>
            <a:rPr lang="nl-NL" sz="2000" dirty="0" err="1"/>
            <a:t>group</a:t>
          </a:r>
          <a:endParaRPr lang="nl-NL" sz="2000" dirty="0"/>
        </a:p>
      </dgm:t>
    </dgm:pt>
    <dgm:pt modelId="{46973D51-F72B-4D65-B99B-58C321F9CB9E}" type="parTrans" cxnId="{35E1F0B0-E8D6-48ED-AF70-21A3A1F58CDB}">
      <dgm:prSet/>
      <dgm:spPr/>
      <dgm:t>
        <a:bodyPr/>
        <a:lstStyle/>
        <a:p>
          <a:endParaRPr lang="nl-NL" sz="1800"/>
        </a:p>
      </dgm:t>
    </dgm:pt>
    <dgm:pt modelId="{E41558C3-B365-4086-9C0F-A7BCD50E8EA2}" type="sibTrans" cxnId="{35E1F0B0-E8D6-48ED-AF70-21A3A1F58CDB}">
      <dgm:prSet/>
      <dgm:spPr/>
      <dgm:t>
        <a:bodyPr/>
        <a:lstStyle/>
        <a:p>
          <a:endParaRPr lang="nl-NL" sz="1800"/>
        </a:p>
      </dgm:t>
    </dgm:pt>
    <dgm:pt modelId="{9FCAFD86-F8A0-4D5E-82E3-CDE1E6CC84AE}">
      <dgm:prSet phldrT="[Text]" custT="1"/>
      <dgm:spPr/>
      <dgm:t>
        <a:bodyPr/>
        <a:lstStyle/>
        <a:p>
          <a:r>
            <a:rPr lang="nl-NL" sz="2000" dirty="0"/>
            <a:t>Adaptation</a:t>
          </a:r>
          <a:br>
            <a:rPr lang="nl-NL" sz="2000" dirty="0"/>
          </a:br>
          <a:r>
            <a:rPr lang="nl-NL" sz="2000" dirty="0"/>
            <a:t>of TOMP</a:t>
          </a:r>
        </a:p>
      </dgm:t>
    </dgm:pt>
    <dgm:pt modelId="{B38E4799-ABC7-483A-9138-98DE93930C79}" type="parTrans" cxnId="{0EAF5174-3A28-4571-AA4C-11A4D238F98E}">
      <dgm:prSet/>
      <dgm:spPr/>
      <dgm:t>
        <a:bodyPr/>
        <a:lstStyle/>
        <a:p>
          <a:endParaRPr lang="nl-NL" sz="1800"/>
        </a:p>
      </dgm:t>
    </dgm:pt>
    <dgm:pt modelId="{3D790B2B-8358-43C7-9AB7-80BA5A488FF1}" type="sibTrans" cxnId="{0EAF5174-3A28-4571-AA4C-11A4D238F98E}">
      <dgm:prSet/>
      <dgm:spPr/>
      <dgm:t>
        <a:bodyPr/>
        <a:lstStyle/>
        <a:p>
          <a:endParaRPr lang="nl-NL" sz="1800"/>
        </a:p>
      </dgm:t>
    </dgm:pt>
    <dgm:pt modelId="{A8961125-6CB5-4392-9886-A6AA921CF5BA}" type="pres">
      <dgm:prSet presAssocID="{49A0A3C8-49BE-438F-A27A-886762BCA82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109C3312-B17E-4E3E-A18A-96E9BEB64338}" type="pres">
      <dgm:prSet presAssocID="{70B39720-F273-479A-B12D-C7662F292801}" presName="dummy" presStyleCnt="0"/>
      <dgm:spPr/>
    </dgm:pt>
    <dgm:pt modelId="{2D788940-57ED-499F-8FB0-BC871A5254F3}" type="pres">
      <dgm:prSet presAssocID="{70B39720-F273-479A-B12D-C7662F292801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FAD130A-1669-4FB2-AC4F-647BB3306597}" type="pres">
      <dgm:prSet presAssocID="{4E375DEB-D771-4A47-9D78-E749028B5C6C}" presName="sibTrans" presStyleLbl="node1" presStyleIdx="0" presStyleCnt="5"/>
      <dgm:spPr/>
      <dgm:t>
        <a:bodyPr/>
        <a:lstStyle/>
        <a:p>
          <a:endParaRPr lang="nl-NL"/>
        </a:p>
      </dgm:t>
    </dgm:pt>
    <dgm:pt modelId="{81A676DE-43F6-408F-A11B-BAED6AE74EF1}" type="pres">
      <dgm:prSet presAssocID="{202330A0-2309-46BA-9F13-CFEE02BA40A1}" presName="dummy" presStyleCnt="0"/>
      <dgm:spPr/>
    </dgm:pt>
    <dgm:pt modelId="{41F08F07-BD29-4632-8226-5F257AEB4CC1}" type="pres">
      <dgm:prSet presAssocID="{202330A0-2309-46BA-9F13-CFEE02BA40A1}" presName="node" presStyleLbl="revTx" presStyleIdx="1" presStyleCnt="5" custScaleX="141908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C871D13-EBAA-4CFB-A3E1-9C8B80994701}" type="pres">
      <dgm:prSet presAssocID="{B4D02A66-1657-40A9-BC03-3A80A1A02ECF}" presName="sibTrans" presStyleLbl="node1" presStyleIdx="1" presStyleCnt="5"/>
      <dgm:spPr/>
      <dgm:t>
        <a:bodyPr/>
        <a:lstStyle/>
        <a:p>
          <a:endParaRPr lang="nl-NL"/>
        </a:p>
      </dgm:t>
    </dgm:pt>
    <dgm:pt modelId="{6D08D117-D119-4772-ACF9-CBC7C56B591B}" type="pres">
      <dgm:prSet presAssocID="{EDCEC707-E209-44C5-A866-E8841CFF73E3}" presName="dummy" presStyleCnt="0"/>
      <dgm:spPr/>
    </dgm:pt>
    <dgm:pt modelId="{711F8F3F-95FB-45C9-8647-FBC907C9534F}" type="pres">
      <dgm:prSet presAssocID="{EDCEC707-E209-44C5-A866-E8841CFF73E3}" presName="node" presStyleLbl="revTx" presStyleIdx="2" presStyleCnt="5" custScaleX="120930" custRadScaleRad="100095" custRadScaleInc="1779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12400B8-3930-4626-9FB4-11FEEADFEE92}" type="pres">
      <dgm:prSet presAssocID="{3E1D1BC8-62BC-4CB9-BB09-D76C3469D21C}" presName="sibTrans" presStyleLbl="node1" presStyleIdx="2" presStyleCnt="5"/>
      <dgm:spPr/>
      <dgm:t>
        <a:bodyPr/>
        <a:lstStyle/>
        <a:p>
          <a:endParaRPr lang="nl-NL"/>
        </a:p>
      </dgm:t>
    </dgm:pt>
    <dgm:pt modelId="{78E7BC07-0B2F-4C8F-8404-0C476867CB74}" type="pres">
      <dgm:prSet presAssocID="{3A2FCFEE-44FC-43FC-80B7-287EC8DF5378}" presName="dummy" presStyleCnt="0"/>
      <dgm:spPr/>
    </dgm:pt>
    <dgm:pt modelId="{06DA91F5-93BD-4032-A2A9-DF759ABF7F19}" type="pres">
      <dgm:prSet presAssocID="{3A2FCFEE-44FC-43FC-80B7-287EC8DF537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39D31F2-73A5-418F-9EEF-BE7C550CCEA1}" type="pres">
      <dgm:prSet presAssocID="{E41558C3-B365-4086-9C0F-A7BCD50E8EA2}" presName="sibTrans" presStyleLbl="node1" presStyleIdx="3" presStyleCnt="5"/>
      <dgm:spPr/>
      <dgm:t>
        <a:bodyPr/>
        <a:lstStyle/>
        <a:p>
          <a:endParaRPr lang="nl-NL"/>
        </a:p>
      </dgm:t>
    </dgm:pt>
    <dgm:pt modelId="{BB2E46CF-16E2-4A43-9B20-1B2ECBF2CB7A}" type="pres">
      <dgm:prSet presAssocID="{9FCAFD86-F8A0-4D5E-82E3-CDE1E6CC84AE}" presName="dummy" presStyleCnt="0"/>
      <dgm:spPr/>
    </dgm:pt>
    <dgm:pt modelId="{E5026349-34AA-4BFA-8AB1-207882016E8F}" type="pres">
      <dgm:prSet presAssocID="{9FCAFD86-F8A0-4D5E-82E3-CDE1E6CC84AE}" presName="node" presStyleLbl="revTx" presStyleIdx="4" presStyleCnt="5" custScaleX="13592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629D947-46E2-45CF-915E-1AF3004AF8E4}" type="pres">
      <dgm:prSet presAssocID="{3D790B2B-8358-43C7-9AB7-80BA5A488FF1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35E1F0B0-E8D6-48ED-AF70-21A3A1F58CDB}" srcId="{49A0A3C8-49BE-438F-A27A-886762BCA82B}" destId="{3A2FCFEE-44FC-43FC-80B7-287EC8DF5378}" srcOrd="3" destOrd="0" parTransId="{46973D51-F72B-4D65-B99B-58C321F9CB9E}" sibTransId="{E41558C3-B365-4086-9C0F-A7BCD50E8EA2}"/>
    <dgm:cxn modelId="{67DFF6FC-7C15-498A-92B8-5475D219226D}" type="presOf" srcId="{3E1D1BC8-62BC-4CB9-BB09-D76C3469D21C}" destId="{012400B8-3930-4626-9FB4-11FEEADFEE92}" srcOrd="0" destOrd="0" presId="urn:microsoft.com/office/officeart/2005/8/layout/cycle1"/>
    <dgm:cxn modelId="{84584D55-AA2C-4A17-862E-E309EC8BA9EE}" type="presOf" srcId="{4E375DEB-D771-4A47-9D78-E749028B5C6C}" destId="{CFAD130A-1669-4FB2-AC4F-647BB3306597}" srcOrd="0" destOrd="0" presId="urn:microsoft.com/office/officeart/2005/8/layout/cycle1"/>
    <dgm:cxn modelId="{D7D50CA3-2BED-457C-B3DE-C9BA22EC8F29}" type="presOf" srcId="{EDCEC707-E209-44C5-A866-E8841CFF73E3}" destId="{711F8F3F-95FB-45C9-8647-FBC907C9534F}" srcOrd="0" destOrd="0" presId="urn:microsoft.com/office/officeart/2005/8/layout/cycle1"/>
    <dgm:cxn modelId="{3C2B3FB2-516E-476B-B40F-B401540B0AD0}" srcId="{49A0A3C8-49BE-438F-A27A-886762BCA82B}" destId="{EDCEC707-E209-44C5-A866-E8841CFF73E3}" srcOrd="2" destOrd="0" parTransId="{82E64644-8525-49C6-A2F1-21D5C0CC7F5F}" sibTransId="{3E1D1BC8-62BC-4CB9-BB09-D76C3469D21C}"/>
    <dgm:cxn modelId="{EBC805C5-C561-4F82-AE70-649601280D40}" type="presOf" srcId="{49A0A3C8-49BE-438F-A27A-886762BCA82B}" destId="{A8961125-6CB5-4392-9886-A6AA921CF5BA}" srcOrd="0" destOrd="0" presId="urn:microsoft.com/office/officeart/2005/8/layout/cycle1"/>
    <dgm:cxn modelId="{95AEB4B2-E098-4EFC-99EE-55DAED227DD2}" type="presOf" srcId="{3A2FCFEE-44FC-43FC-80B7-287EC8DF5378}" destId="{06DA91F5-93BD-4032-A2A9-DF759ABF7F19}" srcOrd="0" destOrd="0" presId="urn:microsoft.com/office/officeart/2005/8/layout/cycle1"/>
    <dgm:cxn modelId="{549236D0-2863-4BE5-B035-57B34826692F}" srcId="{49A0A3C8-49BE-438F-A27A-886762BCA82B}" destId="{70B39720-F273-479A-B12D-C7662F292801}" srcOrd="0" destOrd="0" parTransId="{1EFCDCF0-EABF-4BB5-A2F9-49D2E6A13B7F}" sibTransId="{4E375DEB-D771-4A47-9D78-E749028B5C6C}"/>
    <dgm:cxn modelId="{086F0422-B286-4A2D-A973-DC10767F0AEA}" type="presOf" srcId="{202330A0-2309-46BA-9F13-CFEE02BA40A1}" destId="{41F08F07-BD29-4632-8226-5F257AEB4CC1}" srcOrd="0" destOrd="0" presId="urn:microsoft.com/office/officeart/2005/8/layout/cycle1"/>
    <dgm:cxn modelId="{0B1EC325-4236-4D28-83F1-4EB2B320C8AC}" type="presOf" srcId="{B4D02A66-1657-40A9-BC03-3A80A1A02ECF}" destId="{7C871D13-EBAA-4CFB-A3E1-9C8B80994701}" srcOrd="0" destOrd="0" presId="urn:microsoft.com/office/officeart/2005/8/layout/cycle1"/>
    <dgm:cxn modelId="{5AA4F717-741D-4E62-8D4B-9A99F06D5866}" type="presOf" srcId="{9FCAFD86-F8A0-4D5E-82E3-CDE1E6CC84AE}" destId="{E5026349-34AA-4BFA-8AB1-207882016E8F}" srcOrd="0" destOrd="0" presId="urn:microsoft.com/office/officeart/2005/8/layout/cycle1"/>
    <dgm:cxn modelId="{2A1FE4B2-8A15-46CF-85EF-C8F594C982B7}" srcId="{49A0A3C8-49BE-438F-A27A-886762BCA82B}" destId="{202330A0-2309-46BA-9F13-CFEE02BA40A1}" srcOrd="1" destOrd="0" parTransId="{7E403D10-6936-4A3A-A250-61B72297DF07}" sibTransId="{B4D02A66-1657-40A9-BC03-3A80A1A02ECF}"/>
    <dgm:cxn modelId="{0EAF5174-3A28-4571-AA4C-11A4D238F98E}" srcId="{49A0A3C8-49BE-438F-A27A-886762BCA82B}" destId="{9FCAFD86-F8A0-4D5E-82E3-CDE1E6CC84AE}" srcOrd="4" destOrd="0" parTransId="{B38E4799-ABC7-483A-9138-98DE93930C79}" sibTransId="{3D790B2B-8358-43C7-9AB7-80BA5A488FF1}"/>
    <dgm:cxn modelId="{04A69729-D7B5-498D-84E0-53163C077714}" type="presOf" srcId="{70B39720-F273-479A-B12D-C7662F292801}" destId="{2D788940-57ED-499F-8FB0-BC871A5254F3}" srcOrd="0" destOrd="0" presId="urn:microsoft.com/office/officeart/2005/8/layout/cycle1"/>
    <dgm:cxn modelId="{B8F13F93-AFEC-4BED-B1F0-1DC6CBF8C36D}" type="presOf" srcId="{3D790B2B-8358-43C7-9AB7-80BA5A488FF1}" destId="{6629D947-46E2-45CF-915E-1AF3004AF8E4}" srcOrd="0" destOrd="0" presId="urn:microsoft.com/office/officeart/2005/8/layout/cycle1"/>
    <dgm:cxn modelId="{F440EC3A-0008-419A-8B0A-C599FF2507A5}" type="presOf" srcId="{E41558C3-B365-4086-9C0F-A7BCD50E8EA2}" destId="{E39D31F2-73A5-418F-9EEF-BE7C550CCEA1}" srcOrd="0" destOrd="0" presId="urn:microsoft.com/office/officeart/2005/8/layout/cycle1"/>
    <dgm:cxn modelId="{B49C582D-4F73-4535-AF6F-BEE038F39A3A}" type="presParOf" srcId="{A8961125-6CB5-4392-9886-A6AA921CF5BA}" destId="{109C3312-B17E-4E3E-A18A-96E9BEB64338}" srcOrd="0" destOrd="0" presId="urn:microsoft.com/office/officeart/2005/8/layout/cycle1"/>
    <dgm:cxn modelId="{75482A67-3A0F-4042-9A13-62538C890816}" type="presParOf" srcId="{A8961125-6CB5-4392-9886-A6AA921CF5BA}" destId="{2D788940-57ED-499F-8FB0-BC871A5254F3}" srcOrd="1" destOrd="0" presId="urn:microsoft.com/office/officeart/2005/8/layout/cycle1"/>
    <dgm:cxn modelId="{986ACF00-6495-4642-877C-E2377EB5DBA5}" type="presParOf" srcId="{A8961125-6CB5-4392-9886-A6AA921CF5BA}" destId="{CFAD130A-1669-4FB2-AC4F-647BB3306597}" srcOrd="2" destOrd="0" presId="urn:microsoft.com/office/officeart/2005/8/layout/cycle1"/>
    <dgm:cxn modelId="{7714C6CC-0192-4378-972F-BDAE2BECB411}" type="presParOf" srcId="{A8961125-6CB5-4392-9886-A6AA921CF5BA}" destId="{81A676DE-43F6-408F-A11B-BAED6AE74EF1}" srcOrd="3" destOrd="0" presId="urn:microsoft.com/office/officeart/2005/8/layout/cycle1"/>
    <dgm:cxn modelId="{B0649860-91AE-4D53-9DAC-8973DA42423F}" type="presParOf" srcId="{A8961125-6CB5-4392-9886-A6AA921CF5BA}" destId="{41F08F07-BD29-4632-8226-5F257AEB4CC1}" srcOrd="4" destOrd="0" presId="urn:microsoft.com/office/officeart/2005/8/layout/cycle1"/>
    <dgm:cxn modelId="{AD467BDC-A565-47D9-8AD7-FAE9F9763D8F}" type="presParOf" srcId="{A8961125-6CB5-4392-9886-A6AA921CF5BA}" destId="{7C871D13-EBAA-4CFB-A3E1-9C8B80994701}" srcOrd="5" destOrd="0" presId="urn:microsoft.com/office/officeart/2005/8/layout/cycle1"/>
    <dgm:cxn modelId="{2C7DF887-7F9F-4E49-8C40-3D61C86958CE}" type="presParOf" srcId="{A8961125-6CB5-4392-9886-A6AA921CF5BA}" destId="{6D08D117-D119-4772-ACF9-CBC7C56B591B}" srcOrd="6" destOrd="0" presId="urn:microsoft.com/office/officeart/2005/8/layout/cycle1"/>
    <dgm:cxn modelId="{9216C3F5-6AEA-4E2B-AE58-E7482168732F}" type="presParOf" srcId="{A8961125-6CB5-4392-9886-A6AA921CF5BA}" destId="{711F8F3F-95FB-45C9-8647-FBC907C9534F}" srcOrd="7" destOrd="0" presId="urn:microsoft.com/office/officeart/2005/8/layout/cycle1"/>
    <dgm:cxn modelId="{8DBA57CC-E81F-4A4A-A7B6-2389B64A3ABD}" type="presParOf" srcId="{A8961125-6CB5-4392-9886-A6AA921CF5BA}" destId="{012400B8-3930-4626-9FB4-11FEEADFEE92}" srcOrd="8" destOrd="0" presId="urn:microsoft.com/office/officeart/2005/8/layout/cycle1"/>
    <dgm:cxn modelId="{4DED969E-218D-4482-99CB-6E7127F56F22}" type="presParOf" srcId="{A8961125-6CB5-4392-9886-A6AA921CF5BA}" destId="{78E7BC07-0B2F-4C8F-8404-0C476867CB74}" srcOrd="9" destOrd="0" presId="urn:microsoft.com/office/officeart/2005/8/layout/cycle1"/>
    <dgm:cxn modelId="{D48A5A2A-062A-47C9-8D5D-A69C1D2CBDF1}" type="presParOf" srcId="{A8961125-6CB5-4392-9886-A6AA921CF5BA}" destId="{06DA91F5-93BD-4032-A2A9-DF759ABF7F19}" srcOrd="10" destOrd="0" presId="urn:microsoft.com/office/officeart/2005/8/layout/cycle1"/>
    <dgm:cxn modelId="{81DBB362-B24B-43A0-9723-8D63116017FE}" type="presParOf" srcId="{A8961125-6CB5-4392-9886-A6AA921CF5BA}" destId="{E39D31F2-73A5-418F-9EEF-BE7C550CCEA1}" srcOrd="11" destOrd="0" presId="urn:microsoft.com/office/officeart/2005/8/layout/cycle1"/>
    <dgm:cxn modelId="{08EB22AD-59B3-4E14-9F30-07D230F0FD26}" type="presParOf" srcId="{A8961125-6CB5-4392-9886-A6AA921CF5BA}" destId="{BB2E46CF-16E2-4A43-9B20-1B2ECBF2CB7A}" srcOrd="12" destOrd="0" presId="urn:microsoft.com/office/officeart/2005/8/layout/cycle1"/>
    <dgm:cxn modelId="{97CAB42D-F5FF-4B3B-BCD9-4AC21E384230}" type="presParOf" srcId="{A8961125-6CB5-4392-9886-A6AA921CF5BA}" destId="{E5026349-34AA-4BFA-8AB1-207882016E8F}" srcOrd="13" destOrd="0" presId="urn:microsoft.com/office/officeart/2005/8/layout/cycle1"/>
    <dgm:cxn modelId="{7C14292B-8CEE-447C-9399-6FAA1AD15154}" type="presParOf" srcId="{A8961125-6CB5-4392-9886-A6AA921CF5BA}" destId="{6629D947-46E2-45CF-915E-1AF3004AF8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FD6A0-3CE9-4D6A-A98A-EF18881CBCCB}">
      <dsp:nvSpPr>
        <dsp:cNvPr id="0" name=""/>
        <dsp:cNvSpPr/>
      </dsp:nvSpPr>
      <dsp:spPr>
        <a:xfrm>
          <a:off x="4932" y="713051"/>
          <a:ext cx="2530654" cy="1012261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500" kern="1200" dirty="0"/>
            <a:t>Release TOMP 1.1</a:t>
          </a:r>
        </a:p>
      </dsp:txBody>
      <dsp:txXfrm>
        <a:off x="511063" y="713051"/>
        <a:ext cx="1518393" cy="1012261"/>
      </dsp:txXfrm>
    </dsp:sp>
    <dsp:sp modelId="{71B35628-CA79-43F0-80DB-49AEFD22E6DA}">
      <dsp:nvSpPr>
        <dsp:cNvPr id="0" name=""/>
        <dsp:cNvSpPr/>
      </dsp:nvSpPr>
      <dsp:spPr>
        <a:xfrm>
          <a:off x="2206602" y="799093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/>
            <a:t>Release</a:t>
          </a:r>
          <a:br>
            <a:rPr lang="nl-NL" sz="1400" kern="1200" dirty="0"/>
          </a:br>
          <a:r>
            <a:rPr lang="nl-NL" sz="1400" kern="1200" dirty="0"/>
            <a:t>TOMP 1.2</a:t>
          </a:r>
        </a:p>
      </dsp:txBody>
      <dsp:txXfrm>
        <a:off x="2626691" y="799093"/>
        <a:ext cx="1260266" cy="840177"/>
      </dsp:txXfrm>
    </dsp:sp>
    <dsp:sp modelId="{65FF3CD9-6971-4AD2-83A5-2683166CA866}">
      <dsp:nvSpPr>
        <dsp:cNvPr id="0" name=""/>
        <dsp:cNvSpPr/>
      </dsp:nvSpPr>
      <dsp:spPr>
        <a:xfrm>
          <a:off x="4012984" y="799093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/>
            <a:t>Release</a:t>
          </a:r>
          <a:br>
            <a:rPr lang="nl-NL" sz="1400" kern="1200" dirty="0"/>
          </a:br>
          <a:r>
            <a:rPr lang="nl-NL" sz="1400" kern="1200" dirty="0"/>
            <a:t>TOMP 2.0</a:t>
          </a:r>
        </a:p>
      </dsp:txBody>
      <dsp:txXfrm>
        <a:off x="4433073" y="799093"/>
        <a:ext cx="1260266" cy="840177"/>
      </dsp:txXfrm>
    </dsp:sp>
    <dsp:sp modelId="{B448AAFE-E9BD-4227-9478-6B61B70EE984}">
      <dsp:nvSpPr>
        <dsp:cNvPr id="0" name=""/>
        <dsp:cNvSpPr/>
      </dsp:nvSpPr>
      <dsp:spPr>
        <a:xfrm>
          <a:off x="4932" y="1867030"/>
          <a:ext cx="2530654" cy="1012261"/>
        </a:xfrm>
        <a:prstGeom prst="chevron">
          <a:avLst/>
        </a:prstGeom>
        <a:solidFill>
          <a:schemeClr val="accent3">
            <a:shade val="80000"/>
            <a:hueOff val="366300"/>
            <a:satOff val="-37306"/>
            <a:lumOff val="197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500" kern="1200" dirty="0"/>
        </a:p>
      </dsp:txBody>
      <dsp:txXfrm>
        <a:off x="511063" y="1867030"/>
        <a:ext cx="1518393" cy="1012261"/>
      </dsp:txXfrm>
    </dsp:sp>
    <dsp:sp modelId="{5A72B2A0-C46B-43A5-A33A-3AA4D4F599AD}">
      <dsp:nvSpPr>
        <dsp:cNvPr id="0" name=""/>
        <dsp:cNvSpPr/>
      </dsp:nvSpPr>
      <dsp:spPr>
        <a:xfrm>
          <a:off x="2206602" y="1953072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/>
            <a:t>Implementation</a:t>
          </a:r>
          <a:r>
            <a:rPr lang="nl-NL" sz="1400" kern="1200" dirty="0"/>
            <a:t> 1.1</a:t>
          </a:r>
        </a:p>
      </dsp:txBody>
      <dsp:txXfrm>
        <a:off x="2626691" y="1953072"/>
        <a:ext cx="1260266" cy="840177"/>
      </dsp:txXfrm>
    </dsp:sp>
    <dsp:sp modelId="{9C466AB5-3B01-48AF-AC51-D7A7E5C1B4F5}">
      <dsp:nvSpPr>
        <dsp:cNvPr id="0" name=""/>
        <dsp:cNvSpPr/>
      </dsp:nvSpPr>
      <dsp:spPr>
        <a:xfrm>
          <a:off x="4012984" y="1953072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/>
            <a:t>Implementation</a:t>
          </a:r>
          <a:r>
            <a:rPr lang="nl-NL" sz="1400" kern="1200" dirty="0"/>
            <a:t> 1.2</a:t>
          </a:r>
        </a:p>
      </dsp:txBody>
      <dsp:txXfrm>
        <a:off x="4433073" y="1953072"/>
        <a:ext cx="1260266" cy="840177"/>
      </dsp:txXfrm>
    </dsp:sp>
    <dsp:sp modelId="{855721AC-6C00-4E8B-8677-6D1A746F9675}">
      <dsp:nvSpPr>
        <dsp:cNvPr id="0" name=""/>
        <dsp:cNvSpPr/>
      </dsp:nvSpPr>
      <dsp:spPr>
        <a:xfrm>
          <a:off x="5819365" y="1953072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/>
            <a:t>Implementation</a:t>
          </a:r>
          <a:r>
            <a:rPr lang="nl-NL" sz="1400" kern="1200" dirty="0"/>
            <a:t> 2.0</a:t>
          </a:r>
        </a:p>
      </dsp:txBody>
      <dsp:txXfrm>
        <a:off x="6239454" y="1953072"/>
        <a:ext cx="1260266" cy="840177"/>
      </dsp:txXfrm>
    </dsp:sp>
    <dsp:sp modelId="{44691BC1-87E9-48F3-845B-FE3A5A3578BB}">
      <dsp:nvSpPr>
        <dsp:cNvPr id="0" name=""/>
        <dsp:cNvSpPr/>
      </dsp:nvSpPr>
      <dsp:spPr>
        <a:xfrm>
          <a:off x="4932" y="3021008"/>
          <a:ext cx="2530654" cy="1012261"/>
        </a:xfrm>
        <a:prstGeom prst="chevron">
          <a:avLst/>
        </a:prstGeom>
        <a:solidFill>
          <a:schemeClr val="accent3">
            <a:shade val="80000"/>
            <a:hueOff val="732599"/>
            <a:satOff val="-74613"/>
            <a:lumOff val="39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500" kern="1200" dirty="0"/>
        </a:p>
      </dsp:txBody>
      <dsp:txXfrm>
        <a:off x="511063" y="3021008"/>
        <a:ext cx="1518393" cy="1012261"/>
      </dsp:txXfrm>
    </dsp:sp>
    <dsp:sp modelId="{CDFBFA27-57ED-4FBF-A657-24EA82967122}">
      <dsp:nvSpPr>
        <dsp:cNvPr id="0" name=""/>
        <dsp:cNvSpPr/>
      </dsp:nvSpPr>
      <dsp:spPr>
        <a:xfrm>
          <a:off x="2206602" y="3107050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/>
            <a:t>Implementation</a:t>
          </a:r>
          <a:r>
            <a:rPr lang="nl-NL" sz="1400" kern="1200" dirty="0"/>
            <a:t> 1.1</a:t>
          </a:r>
        </a:p>
      </dsp:txBody>
      <dsp:txXfrm>
        <a:off x="2626691" y="3107050"/>
        <a:ext cx="1260266" cy="840177"/>
      </dsp:txXfrm>
    </dsp:sp>
    <dsp:sp modelId="{D21714D4-297F-4CEB-8CB2-1EC82A158126}">
      <dsp:nvSpPr>
        <dsp:cNvPr id="0" name=""/>
        <dsp:cNvSpPr/>
      </dsp:nvSpPr>
      <dsp:spPr>
        <a:xfrm>
          <a:off x="4012984" y="3107050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/>
            <a:t>Implementation</a:t>
          </a:r>
          <a:r>
            <a:rPr lang="nl-NL" sz="1400" kern="1200" dirty="0"/>
            <a:t> 1.2</a:t>
          </a:r>
        </a:p>
      </dsp:txBody>
      <dsp:txXfrm>
        <a:off x="4433073" y="3107050"/>
        <a:ext cx="1260266" cy="840177"/>
      </dsp:txXfrm>
    </dsp:sp>
    <dsp:sp modelId="{F1ED20D5-B5F2-4642-A97A-349176168970}">
      <dsp:nvSpPr>
        <dsp:cNvPr id="0" name=""/>
        <dsp:cNvSpPr/>
      </dsp:nvSpPr>
      <dsp:spPr>
        <a:xfrm>
          <a:off x="5819365" y="3107050"/>
          <a:ext cx="2100443" cy="84017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/>
            <a:t>Implementation 2.0</a:t>
          </a:r>
          <a:endParaRPr lang="nl-NL" sz="1400" kern="1200" dirty="0"/>
        </a:p>
      </dsp:txBody>
      <dsp:txXfrm>
        <a:off x="6239454" y="3107050"/>
        <a:ext cx="1260266" cy="840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88940-57ED-499F-8FB0-BC871A5254F3}">
      <dsp:nvSpPr>
        <dsp:cNvPr id="0" name=""/>
        <dsp:cNvSpPr/>
      </dsp:nvSpPr>
      <dsp:spPr>
        <a:xfrm>
          <a:off x="4133390" y="34443"/>
          <a:ext cx="1201441" cy="1201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TOMP release</a:t>
          </a:r>
        </a:p>
      </dsp:txBody>
      <dsp:txXfrm>
        <a:off x="4133390" y="34443"/>
        <a:ext cx="1201441" cy="1201441"/>
      </dsp:txXfrm>
    </dsp:sp>
    <dsp:sp modelId="{CFAD130A-1669-4FB2-AC4F-647BB3306597}">
      <dsp:nvSpPr>
        <dsp:cNvPr id="0" name=""/>
        <dsp:cNvSpPr/>
      </dsp:nvSpPr>
      <dsp:spPr>
        <a:xfrm>
          <a:off x="1302161" y="-915"/>
          <a:ext cx="4510852" cy="4510852"/>
        </a:xfrm>
        <a:prstGeom prst="circularArrow">
          <a:avLst>
            <a:gd name="adj1" fmla="val 5194"/>
            <a:gd name="adj2" fmla="val 335444"/>
            <a:gd name="adj3" fmla="val 21295152"/>
            <a:gd name="adj4" fmla="val 19764565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08F07-BD29-4632-8226-5F257AEB4CC1}">
      <dsp:nvSpPr>
        <dsp:cNvPr id="0" name=""/>
        <dsp:cNvSpPr/>
      </dsp:nvSpPr>
      <dsp:spPr>
        <a:xfrm>
          <a:off x="4608771" y="2272324"/>
          <a:ext cx="1704942" cy="1201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Implement</a:t>
          </a:r>
          <a:endParaRPr lang="nl-NL" sz="2000" kern="1200" dirty="0"/>
        </a:p>
      </dsp:txBody>
      <dsp:txXfrm>
        <a:off x="4608771" y="2272324"/>
        <a:ext cx="1704942" cy="1201441"/>
      </dsp:txXfrm>
    </dsp:sp>
    <dsp:sp modelId="{7C871D13-EBAA-4CFB-A3E1-9C8B80994701}">
      <dsp:nvSpPr>
        <dsp:cNvPr id="0" name=""/>
        <dsp:cNvSpPr/>
      </dsp:nvSpPr>
      <dsp:spPr>
        <a:xfrm>
          <a:off x="1301416" y="54"/>
          <a:ext cx="4510852" cy="4510852"/>
        </a:xfrm>
        <a:prstGeom prst="circularArrow">
          <a:avLst>
            <a:gd name="adj1" fmla="val 5194"/>
            <a:gd name="adj2" fmla="val 335444"/>
            <a:gd name="adj3" fmla="val 3813842"/>
            <a:gd name="adj4" fmla="val 2249515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F8F3F-95FB-45C9-8647-FBC907C9534F}">
      <dsp:nvSpPr>
        <dsp:cNvPr id="0" name=""/>
        <dsp:cNvSpPr/>
      </dsp:nvSpPr>
      <dsp:spPr>
        <a:xfrm>
          <a:off x="2816205" y="3655997"/>
          <a:ext cx="1452903" cy="1201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Experience</a:t>
          </a:r>
          <a:endParaRPr lang="nl-NL" sz="2000" kern="1200" dirty="0"/>
        </a:p>
      </dsp:txBody>
      <dsp:txXfrm>
        <a:off x="2816205" y="3655997"/>
        <a:ext cx="1452903" cy="1201441"/>
      </dsp:txXfrm>
    </dsp:sp>
    <dsp:sp modelId="{012400B8-3930-4626-9FB4-11FEEADFEE92}">
      <dsp:nvSpPr>
        <dsp:cNvPr id="0" name=""/>
        <dsp:cNvSpPr/>
      </dsp:nvSpPr>
      <dsp:spPr>
        <a:xfrm>
          <a:off x="1302925" y="80"/>
          <a:ext cx="4510852" cy="4510852"/>
        </a:xfrm>
        <a:prstGeom prst="circularArrow">
          <a:avLst>
            <a:gd name="adj1" fmla="val 5194"/>
            <a:gd name="adj2" fmla="val 335444"/>
            <a:gd name="adj3" fmla="val 8215097"/>
            <a:gd name="adj4" fmla="val 6705796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A91F5-93BD-4032-A2A9-DF759ABF7F19}">
      <dsp:nvSpPr>
        <dsp:cNvPr id="0" name=""/>
        <dsp:cNvSpPr/>
      </dsp:nvSpPr>
      <dsp:spPr>
        <a:xfrm>
          <a:off x="1053211" y="2272324"/>
          <a:ext cx="1201441" cy="1201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TOMP </a:t>
          </a:r>
          <a:r>
            <a:rPr lang="nl-NL" sz="2000" kern="1200" dirty="0" err="1"/>
            <a:t>working</a:t>
          </a:r>
          <a:r>
            <a:rPr lang="nl-NL" sz="2000" kern="1200" dirty="0"/>
            <a:t/>
          </a:r>
          <a:br>
            <a:rPr lang="nl-NL" sz="2000" kern="1200" dirty="0"/>
          </a:br>
          <a:r>
            <a:rPr lang="nl-NL" sz="2000" kern="1200" dirty="0" err="1"/>
            <a:t>group</a:t>
          </a:r>
          <a:endParaRPr lang="nl-NL" sz="2000" kern="1200" dirty="0"/>
        </a:p>
      </dsp:txBody>
      <dsp:txXfrm>
        <a:off x="1053211" y="2272324"/>
        <a:ext cx="1201441" cy="1201441"/>
      </dsp:txXfrm>
    </dsp:sp>
    <dsp:sp modelId="{E39D31F2-73A5-418F-9EEF-BE7C550CCEA1}">
      <dsp:nvSpPr>
        <dsp:cNvPr id="0" name=""/>
        <dsp:cNvSpPr/>
      </dsp:nvSpPr>
      <dsp:spPr>
        <a:xfrm>
          <a:off x="1302161" y="-915"/>
          <a:ext cx="4510852" cy="4510852"/>
        </a:xfrm>
        <a:prstGeom prst="circularArrow">
          <a:avLst>
            <a:gd name="adj1" fmla="val 5194"/>
            <a:gd name="adj2" fmla="val 335444"/>
            <a:gd name="adj3" fmla="val 12299990"/>
            <a:gd name="adj4" fmla="val 10769404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26349-34AA-4BFA-8AB1-207882016E8F}">
      <dsp:nvSpPr>
        <dsp:cNvPr id="0" name=""/>
        <dsp:cNvSpPr/>
      </dsp:nvSpPr>
      <dsp:spPr>
        <a:xfrm>
          <a:off x="1564545" y="34443"/>
          <a:ext cx="1633035" cy="1201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Adaptation</a:t>
          </a:r>
          <a:br>
            <a:rPr lang="nl-NL" sz="2000" kern="1200" dirty="0"/>
          </a:br>
          <a:r>
            <a:rPr lang="nl-NL" sz="2000" kern="1200" dirty="0"/>
            <a:t>of TOMP</a:t>
          </a:r>
        </a:p>
      </dsp:txBody>
      <dsp:txXfrm>
        <a:off x="1564545" y="34443"/>
        <a:ext cx="1633035" cy="1201441"/>
      </dsp:txXfrm>
    </dsp:sp>
    <dsp:sp modelId="{6629D947-46E2-45CF-915E-1AF3004AF8E4}">
      <dsp:nvSpPr>
        <dsp:cNvPr id="0" name=""/>
        <dsp:cNvSpPr/>
      </dsp:nvSpPr>
      <dsp:spPr>
        <a:xfrm>
          <a:off x="1302161" y="-915"/>
          <a:ext cx="4510852" cy="4510852"/>
        </a:xfrm>
        <a:prstGeom prst="circularArrow">
          <a:avLst>
            <a:gd name="adj1" fmla="val 5194"/>
            <a:gd name="adj2" fmla="val 335444"/>
            <a:gd name="adj3" fmla="val 16867660"/>
            <a:gd name="adj4" fmla="val 15578314"/>
            <a:gd name="adj5" fmla="val 605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96DB-3246-4299-942E-C53B14729269}" type="datetimeFigureOut">
              <a:rPr lang="nl-NL" smtClean="0"/>
              <a:t>4-3-2020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9C1BD-CAC9-4D2C-9091-378B87B21D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8380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2T18:47:21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31055 4601 2534 0,'-18'-47'225'0,"-10"-12"-180"16,-7-4-36-16,-7 0-9 15,-8 1-34-15,-3-4-9 0,-3 6-1 0,-11 4-1 0,-7 5 26 0,-18-2 6 16,-7 6 1-16,-10 3 0 0,-8 0-8 0,-6 16-2 16,-8-6 0-16,-3 9 0 0,4 6 11 0,-11 0 3 0,-7 16 0 15,-8 3 0-15,-6 0 8 0,0 9 0 0,-4 4 0 16,-3 6-8-16,-4 12 8 0,-4-3-10 0,5 10 10 16,-1 2-10-16,10 8 10 0,1 5 0 0,7 10 0 0,7-1 0 15,7 20 12-15,3-4 4 0,4 13 0 0,0 6 1 16,3 10-17-16,1 3-12 0,3 3 1 0,3 6 1 15,8 12 10-15,10 4 11 0,7 6-3 0,11 4 0 16,7 5-8-16,18 4-9 0,6-4 9 0,22 10-13 16,7-6 13-16,17 6 0 0,11-3 0 0,18-1 0 15,10-5 0-15,11-1 0 0,14 4 0 0,14-6 0 16,10-4 10-16,11-3-2 0,15-3 0 0,6-3 0 16,8-7 0-16,6-2 0 0,15-7 0 0,3-3 0 15,10-13-8-15,5-9 10 0,2-6-10 0,12-16 10 16,6 0-10-16,4-9 0 0,0-19 0 0,0-3 0 15,0-19 19-15,0-3 1 0,3-7 1 0,1-18 0 0,-5-4 44 16,-6-15 9-16,-3-3 2 0,6-6 0 0,4-10-16 0,0-10-2 16,-4 1-1-16,1-10 0 0,-4-9-34 15,3 0-7-15,-3-16-2 0,-4 7 0 0,-7-16-23 0,-6-1-5 16,-12-5-1-16,-6-10 0 0,-15 3-1 0,-13-12-1 16,-1 3 0-16,-17-10 0 0,-8 4 17 0,-13-10 0 15,-15 0 0-15,-6-6 0 0,-15 6 16 0,-7-9 3 16,-10 3 1-16,-7-10 0 0,-8 7-1 0,-3 0 0 15,-7 0 0-15,-7 3 0 0,-7-1-10 0,-8 4-1 16,-6 0-8-16,-7 10 12 0,-15-4-12 0,-3-3 9 16,-10 10-9-16,-11-7 8 0,-22 7-8 0,-6-1 0 15,-11 1 0-15,-10 3-11 0,-15 15-6 0,-10 7-2 0,-4 2 0 16,-10 8 0 0,-4 8-105-16,-7 13-20 0,-11 6-5 0,1 19-619 0,-1 0-124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7" name="Shape 937"/>
          <p:cNvSpPr>
            <a:spLocks noGrp="1"/>
          </p:cNvSpPr>
          <p:nvPr>
            <p:ph type="body" sz="quarter" idx="1"/>
          </p:nvPr>
        </p:nvSpPr>
        <p:spPr>
          <a:xfrm>
            <a:off x="907415" y="4723448"/>
            <a:ext cx="4990783" cy="4474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387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154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832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569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79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2838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378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4845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250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02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348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0871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444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98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17BC6"/>
              </a:buClr>
              <a:buSzPct val="80000"/>
              <a:buFont typeface="Verdana"/>
              <a:buNone/>
              <a:tabLst/>
              <a:defRPr/>
            </a:pPr>
            <a:endParaRPr kumimoji="0" lang="nl-NL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5562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marL="316799" marR="0" lvl="0" indent="-316799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17BC6"/>
              </a:buClr>
              <a:buSzPct val="80000"/>
              <a:buFont typeface="Verdana"/>
              <a:buChar char="›"/>
              <a:tabLst/>
              <a:defRPr/>
            </a:pPr>
            <a:endParaRPr kumimoji="0" lang="nl-NL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163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nl-NL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716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2" name="Shape 1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70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97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3427412"/>
            <a:ext cx="5003800" cy="27940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2" name="Tijdelijke aanduiding voor afbeelding 16"/>
          <p:cNvSpPr>
            <a:spLocks noGrp="1"/>
          </p:cNvSpPr>
          <p:nvPr>
            <p:ph type="pic" idx="13"/>
          </p:nvPr>
        </p:nvSpPr>
        <p:spPr>
          <a:xfrm>
            <a:off x="6096000" y="-2382"/>
            <a:ext cx="6096000" cy="68603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6896E0BC-F807-4D0B-9211-3DEA2F459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20A1B7-4EC5-4F9D-87D1-1A4624E605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2565400"/>
            <a:ext cx="5003800" cy="17272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64313" y="2361344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64313" y="3147360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64313" y="3920850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3124508-A1C5-A546-B635-25BCABA3FC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451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5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422431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431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422431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3612341" y="3921366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3612341" y="4707382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3612341" y="5480872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A7CF36B-46BB-C94E-AE21-AE6C325851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9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fbeelding 7" descr="Afbeelding 7"/>
          <p:cNvPicPr>
            <a:picLocks noChangeAspect="1"/>
          </p:cNvPicPr>
          <p:nvPr/>
        </p:nvPicPr>
        <p:blipFill>
          <a:blip r:embed="rId2"/>
          <a:srcRect l="44934" t="19074" r="44934"/>
          <a:stretch>
            <a:fillRect/>
          </a:stretch>
        </p:blipFill>
        <p:spPr>
          <a:xfrm>
            <a:off x="5638800" y="1074"/>
            <a:ext cx="914400" cy="10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89" cy="23749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89" cy="2471926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269" name="Afbeelding 11" descr="Afbeelding 11"/>
          <p:cNvPicPr>
            <a:picLocks noChangeAspect="1"/>
          </p:cNvPicPr>
          <p:nvPr/>
        </p:nvPicPr>
        <p:blipFill>
          <a:blip r:embed="rId2"/>
          <a:srcRect l="44934" t="19074" r="44934"/>
          <a:stretch>
            <a:fillRect/>
          </a:stretch>
        </p:blipFill>
        <p:spPr>
          <a:xfrm>
            <a:off x="5638800" y="1074"/>
            <a:ext cx="914400" cy="1008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5514002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horizontaal kleu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Afbeelding 7" descr="Afbeelding 7"/>
          <p:cNvPicPr>
            <a:picLocks noChangeAspect="1"/>
          </p:cNvPicPr>
          <p:nvPr/>
        </p:nvPicPr>
        <p:blipFill>
          <a:blip r:embed="rId2"/>
          <a:srcRect l="44934" t="19074" r="44934"/>
          <a:stretch>
            <a:fillRect/>
          </a:stretch>
        </p:blipFill>
        <p:spPr>
          <a:xfrm>
            <a:off x="5638800" y="1074"/>
            <a:ext cx="914400" cy="10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633599" y="1051199"/>
            <a:ext cx="10924384" cy="94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071493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93214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6427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08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057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700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77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89599"/>
            <a:ext cx="5003800" cy="39318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Title Text"/>
          <p:cNvSpPr txBox="1">
            <a:spLocks noGrp="1"/>
          </p:cNvSpPr>
          <p:nvPr>
            <p:ph type="title"/>
          </p:nvPr>
        </p:nvSpPr>
        <p:spPr>
          <a:xfrm>
            <a:off x="635000" y="1051199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6" name="Tijdelijke aanduiding voor afbeelding 7"/>
          <p:cNvSpPr>
            <a:spLocks noGrp="1"/>
          </p:cNvSpPr>
          <p:nvPr>
            <p:ph type="pic" idx="13"/>
          </p:nvPr>
        </p:nvSpPr>
        <p:spPr>
          <a:xfrm>
            <a:off x="6096000" y="-2382"/>
            <a:ext cx="6096000" cy="68603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7081A1C7-A122-41FE-B181-4BA925449E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1EE623-3341-476F-BEEE-61DAAFB454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7314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861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256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52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6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chthoek 5"/>
          <p:cNvSpPr/>
          <p:nvPr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78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23749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90" cy="2471927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E83290E3-A1D4-4D8F-94DE-28CFF82EEB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8EFB0F-01C7-468D-B9B1-F60D654F5C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kleur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9" name="Title Text"/>
          <p:cNvSpPr txBox="1">
            <a:spLocks noGrp="1"/>
          </p:cNvSpPr>
          <p:nvPr>
            <p:ph type="title"/>
          </p:nvPr>
        </p:nvSpPr>
        <p:spPr>
          <a:xfrm>
            <a:off x="634204" y="3887999"/>
            <a:ext cx="5004597" cy="233341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4588" y="3887999"/>
            <a:ext cx="5004002" cy="2333415"/>
          </a:xfrm>
          <a:prstGeom prst="rect">
            <a:avLst/>
          </a:prstGeom>
        </p:spPr>
        <p:txBody>
          <a:bodyPr/>
          <a:lstStyle>
            <a:lvl1pPr>
              <a:buClr>
                <a:srgbClr val="D9EBF6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D9EBF6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D9EBF6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D9EBF6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D9EBF6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3199" y="3887999"/>
            <a:ext cx="5004002" cy="23334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634206" y="3887999"/>
            <a:ext cx="5004595" cy="2333415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4D94D614-8F20-45BD-A827-E2B36B98B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5930B5-0418-4A05-A215-FDD25269D3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kleur zonde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7999"/>
            <a:ext cx="10923590" cy="2333415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D9EBF6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D9EBF6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D9EBF6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D9EBF6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D9EBF6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7999"/>
            <a:ext cx="10923590" cy="2333415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54917A0A-1512-4B42-A8D0-211912B1D7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CF89CC-9014-42B3-9ECF-77E35A6980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kleu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633599" y="1051199"/>
            <a:ext cx="10924385" cy="9468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1" name="Title Text"/>
          <p:cNvSpPr txBox="1">
            <a:spLocks noGrp="1"/>
          </p:cNvSpPr>
          <p:nvPr>
            <p:ph type="title"/>
          </p:nvPr>
        </p:nvSpPr>
        <p:spPr>
          <a:xfrm>
            <a:off x="634206" y="1051199"/>
            <a:ext cx="10924383" cy="9468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631F56F2-01B6-4EE8-B491-4E301796EC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CDACD0-009F-4918-889F-9D2E7A1F2D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63421" y="6203951"/>
            <a:ext cx="174179" cy="152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afbeelding horizontaa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34680" y="3427412"/>
            <a:ext cx="10923909" cy="1726481"/>
          </a:xfrm>
          <a:prstGeom prst="rect">
            <a:avLst/>
          </a:prstGeom>
        </p:spPr>
        <p:txBody>
          <a:bodyPr lIns="57600" tIns="57600" rIns="57600" bIns="576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4680" y="5162400"/>
            <a:ext cx="10923909" cy="6643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33412" y="5829386"/>
            <a:ext cx="5138738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pic>
        <p:nvPicPr>
          <p:cNvPr id="50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jdelijke aanduiding voor afbeelding 12"/>
          <p:cNvSpPr>
            <a:spLocks noGrp="1"/>
          </p:cNvSpPr>
          <p:nvPr>
            <p:ph type="pic" idx="14"/>
          </p:nvPr>
        </p:nvSpPr>
        <p:spPr>
          <a:xfrm>
            <a:off x="0" y="-2"/>
            <a:ext cx="12192000" cy="3427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" name="Afbeelding 12" descr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" y="0"/>
            <a:ext cx="12182614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0" y="5153776"/>
            <a:ext cx="12192000" cy="576002"/>
          </a:xfrm>
          <a:prstGeom prst="rect">
            <a:avLst/>
          </a:prstGeom>
          <a:solidFill>
            <a:srgbClr val="017BC6"/>
          </a:solidFill>
        </p:spPr>
        <p:txBody>
          <a:bodyPr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5825413"/>
            <a:ext cx="12192000" cy="39600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63421" y="6203951"/>
            <a:ext cx="174179" cy="152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9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2276475"/>
            <a:ext cx="10923590" cy="39449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B30D44E3-A788-4EB9-8C28-0119FD0823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F35FF8-571D-454F-9426-26E0E28EA1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58859" y="2276475"/>
            <a:ext cx="3600002" cy="3937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936FAA59-1963-4F18-BE4F-405E18A2F4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438955-F2C9-4413-B27E-E076501702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hthoek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0024" y="2289599"/>
            <a:ext cx="5004002" cy="3931814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xfrm>
            <a:off x="6550024" y="1051199"/>
            <a:ext cx="5004002" cy="948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91" name="Afbeelding 10" descr="Afbeelding 1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635000" y="1875615"/>
            <a:ext cx="10923590" cy="1551798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6753" y="3846021"/>
            <a:ext cx="4680002" cy="69188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017BC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017BC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017BC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017BC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017BC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5156753" y="4639509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03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5156753" y="5405528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0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4544781" y="3921366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5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4544781" y="470738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6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4544781" y="548087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07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hthoek 5"/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635000" y="2565400"/>
            <a:ext cx="5003800" cy="1727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76285" y="2286000"/>
            <a:ext cx="4382305" cy="69188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017BC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017BC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017BC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017BC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017BC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7176285" y="3079487"/>
            <a:ext cx="4382305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19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7176285" y="3845504"/>
            <a:ext cx="4382305" cy="691887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20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6564313" y="2361344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1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6564313" y="3147360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2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6564313" y="3920849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23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C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635000" y="1875615"/>
            <a:ext cx="10923590" cy="1551797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24313" y="3846021"/>
            <a:ext cx="4680002" cy="69188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D9EBF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D9EBF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D9EBF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D9EBF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D9EBF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4224313" y="4639509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4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4224313" y="5405528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5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3612341" y="3921366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6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3612341" y="470738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7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3612341" y="548087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38" name="Afbeelding 12" descr="Afbeelding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48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23749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90" cy="2471928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0" name="Afbeelding 11" descr="Afbeelding 11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horizontaal kleu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Title Text"/>
          <p:cNvSpPr txBox="1">
            <a:spLocks noGrp="1"/>
          </p:cNvSpPr>
          <p:nvPr>
            <p:ph type="title"/>
          </p:nvPr>
        </p:nvSpPr>
        <p:spPr>
          <a:xfrm>
            <a:off x="633599" y="1051199"/>
            <a:ext cx="10924386" cy="9468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074252D5-290B-4D23-BA20-1A0F27D28A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759E5E-1E91-4EE7-B6D3-4F4670FBB0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hthoek 1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62" name="Afbeelding 13" descr="Afbeelding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6175" y="3427412"/>
            <a:ext cx="5004002" cy="2404642"/>
          </a:xfrm>
          <a:prstGeom prst="rect">
            <a:avLst/>
          </a:prstGeom>
        </p:spPr>
        <p:txBody>
          <a:bodyPr lIns="46798" tIns="46798" rIns="46798" bIns="46798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553200" y="5832052"/>
            <a:ext cx="5004000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6554588" y="2024063"/>
            <a:ext cx="5004002" cy="1403352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6" name="Afbeelding 10" descr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Afbeelding 11" descr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" y="0"/>
            <a:ext cx="12182614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afbeelding horizontaa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634680" y="3427412"/>
            <a:ext cx="10923909" cy="1726481"/>
          </a:xfrm>
          <a:prstGeom prst="rect">
            <a:avLst/>
          </a:prstGeom>
        </p:spPr>
        <p:txBody>
          <a:bodyPr lIns="57600" tIns="57600" rIns="57600" bIns="576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4680" y="5162400"/>
            <a:ext cx="10923909" cy="6643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33412" y="5829386"/>
            <a:ext cx="5138738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pic>
        <p:nvPicPr>
          <p:cNvPr id="507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Tijdelijke aanduiding voor afbeelding 12"/>
          <p:cNvSpPr>
            <a:spLocks noGrp="1"/>
          </p:cNvSpPr>
          <p:nvPr>
            <p:ph type="pic" idx="14"/>
          </p:nvPr>
        </p:nvSpPr>
        <p:spPr>
          <a:xfrm>
            <a:off x="0" y="-2"/>
            <a:ext cx="12192000" cy="34274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09" name="Afbeelding 13" descr="Afbeelding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2610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Rechthoek 1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519" name="Afbeelding 13" descr="Afbeelding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6175" y="3427412"/>
            <a:ext cx="5004002" cy="2404642"/>
          </a:xfrm>
          <a:prstGeom prst="rect">
            <a:avLst/>
          </a:prstGeom>
        </p:spPr>
        <p:txBody>
          <a:bodyPr lIns="46798" tIns="46798" rIns="46798" bIns="46798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553200" y="5832052"/>
            <a:ext cx="5004000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sp>
        <p:nvSpPr>
          <p:cNvPr id="522" name="Title Text"/>
          <p:cNvSpPr txBox="1">
            <a:spLocks noGrp="1"/>
          </p:cNvSpPr>
          <p:nvPr>
            <p:ph type="title"/>
          </p:nvPr>
        </p:nvSpPr>
        <p:spPr>
          <a:xfrm>
            <a:off x="6554588" y="2024063"/>
            <a:ext cx="5004002" cy="1403352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23" name="Afbeelding 10" descr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Afbeelding 14" descr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82610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4" name="Title Text"/>
          <p:cNvSpPr txBox="1">
            <a:spLocks noGrp="1"/>
          </p:cNvSpPr>
          <p:nvPr>
            <p:ph type="title"/>
          </p:nvPr>
        </p:nvSpPr>
        <p:spPr>
          <a:xfrm>
            <a:off x="635000" y="1879600"/>
            <a:ext cx="10923590" cy="1547813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35" name="Afbeelding 6" descr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5176" cy="2077232"/>
          </a:xfrm>
          <a:prstGeom prst="rect">
            <a:avLst/>
          </a:prstGeom>
        </p:spPr>
        <p:txBody>
          <a:bodyPr lIns="46798" tIns="46798" rIns="46798" bIns="46798"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33412" y="5829386"/>
            <a:ext cx="5005388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pic>
        <p:nvPicPr>
          <p:cNvPr id="538" name="Afbeelding 11" descr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Afbeelding 12" descr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82610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9" name="Title Text"/>
          <p:cNvSpPr txBox="1">
            <a:spLocks noGrp="1"/>
          </p:cNvSpPr>
          <p:nvPr>
            <p:ph type="title"/>
          </p:nvPr>
        </p:nvSpPr>
        <p:spPr>
          <a:xfrm>
            <a:off x="634998" y="2636838"/>
            <a:ext cx="5003804" cy="1584327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91732" y="916926"/>
            <a:ext cx="3766858" cy="8175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1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791732" y="2061909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2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7791732" y="3211198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4352399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5497200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5" name="Tijdelijke aanduiding voor tekst 2"/>
          <p:cNvSpPr>
            <a:spLocks noGrp="1"/>
          </p:cNvSpPr>
          <p:nvPr>
            <p:ph type="body" sz="quarter" idx="17"/>
          </p:nvPr>
        </p:nvSpPr>
        <p:spPr>
          <a:xfrm>
            <a:off x="6418726" y="99844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6" name="Tijdelijke aanduiding voor tekst 2"/>
          <p:cNvSpPr>
            <a:spLocks noGrp="1"/>
          </p:cNvSpPr>
          <p:nvPr>
            <p:ph type="body" sz="quarter" idx="18"/>
          </p:nvPr>
        </p:nvSpPr>
        <p:spPr>
          <a:xfrm>
            <a:off x="6418726" y="214367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7" name="Tijdelijke aanduiding voor tekst 2"/>
          <p:cNvSpPr>
            <a:spLocks noGrp="1"/>
          </p:cNvSpPr>
          <p:nvPr>
            <p:ph type="body" sz="quarter" idx="19"/>
          </p:nvPr>
        </p:nvSpPr>
        <p:spPr>
          <a:xfrm>
            <a:off x="6418726" y="328890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8" name="Tijdelijke aanduiding voor tekst 2"/>
          <p:cNvSpPr>
            <a:spLocks noGrp="1"/>
          </p:cNvSpPr>
          <p:nvPr>
            <p:ph type="body" sz="quarter" idx="20"/>
          </p:nvPr>
        </p:nvSpPr>
        <p:spPr>
          <a:xfrm>
            <a:off x="6418726" y="4434132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9" name="Tijdelijke aanduiding voor tekst 2"/>
          <p:cNvSpPr>
            <a:spLocks noGrp="1"/>
          </p:cNvSpPr>
          <p:nvPr>
            <p:ph type="body" sz="quarter" idx="21"/>
          </p:nvPr>
        </p:nvSpPr>
        <p:spPr>
          <a:xfrm>
            <a:off x="6418726" y="5579359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pic>
        <p:nvPicPr>
          <p:cNvPr id="560" name="Afbeelding 20" descr="Afbeelding 2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Rechthoek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200" y="2289599"/>
            <a:ext cx="5004000" cy="3931816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FFFF"/>
              </a:buClr>
              <a:buFontTx/>
              <a:buAutoNum type="arabicPeriod"/>
              <a:defRPr>
                <a:solidFill>
                  <a:srgbClr val="FFFFFF"/>
                </a:solidFill>
              </a:defRPr>
            </a:lvl1pPr>
            <a:lvl2pPr marL="727199" indent="-259199"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Title Text"/>
          <p:cNvSpPr txBox="1">
            <a:spLocks noGrp="1"/>
          </p:cNvSpPr>
          <p:nvPr>
            <p:ph type="title"/>
          </p:nvPr>
        </p:nvSpPr>
        <p:spPr>
          <a:xfrm>
            <a:off x="6553200" y="1051199"/>
            <a:ext cx="5004000" cy="948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2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-2" y="0"/>
            <a:ext cx="609824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73" name="Afbeelding 9" descr="Afbeelding 9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83" name="Title Text"/>
          <p:cNvSpPr txBox="1">
            <a:spLocks noGrp="1"/>
          </p:cNvSpPr>
          <p:nvPr>
            <p:ph type="title"/>
          </p:nvPr>
        </p:nvSpPr>
        <p:spPr>
          <a:xfrm>
            <a:off x="634998" y="2636835"/>
            <a:ext cx="5003804" cy="158432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4998" y="4221162"/>
            <a:ext cx="5003804" cy="2000253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" name="Tijdelijke aanduiding voor tekst 8"/>
          <p:cNvSpPr>
            <a:spLocks noGrp="1"/>
          </p:cNvSpPr>
          <p:nvPr>
            <p:ph type="body" sz="quarter" idx="13"/>
          </p:nvPr>
        </p:nvSpPr>
        <p:spPr>
          <a:xfrm>
            <a:off x="634997" y="1171575"/>
            <a:ext cx="5003805" cy="146367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pic>
        <p:nvPicPr>
          <p:cNvPr id="586" name="Afbeelding 10" descr="Afbeelding 1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76475"/>
            <a:ext cx="5226050" cy="39449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1" y="2306035"/>
            <a:ext cx="5004002" cy="648002"/>
          </a:xfrm>
          <a:prstGeom prst="rect">
            <a:avLst/>
          </a:prstGeom>
        </p:spPr>
        <p:txBody>
          <a:bodyPr lIns="72000" tIns="72000" rIns="72000" bIns="72000" anchor="b"/>
          <a:lstStyle>
            <a:lvl1pPr marL="0" indent="0">
              <a:buClrTx/>
              <a:buSzTx/>
              <a:buFontTx/>
              <a:buNone/>
              <a:defRPr sz="1800" b="1" cap="all">
                <a:solidFill>
                  <a:srgbClr val="017BC6"/>
                </a:solidFill>
              </a:defRPr>
            </a:lvl1pPr>
            <a:lvl2pPr marL="0" indent="0">
              <a:buClrTx/>
              <a:buSzTx/>
              <a:buFontTx/>
              <a:buNone/>
              <a:defRPr sz="1800" b="1" cap="all">
                <a:solidFill>
                  <a:srgbClr val="017BC6"/>
                </a:solidFill>
              </a:defRPr>
            </a:lvl2pPr>
            <a:lvl3pPr marL="0" indent="0">
              <a:buClrTx/>
              <a:buSzTx/>
              <a:buFontTx/>
              <a:buNone/>
              <a:defRPr sz="1800" b="1" cap="all">
                <a:solidFill>
                  <a:srgbClr val="017BC6"/>
                </a:solidFill>
              </a:defRPr>
            </a:lvl3pPr>
            <a:lvl4pPr marL="0" indent="0">
              <a:buClrTx/>
              <a:buSzTx/>
              <a:buFontTx/>
              <a:buNone/>
              <a:defRPr sz="1800" b="1" cap="all">
                <a:solidFill>
                  <a:srgbClr val="017BC6"/>
                </a:solidFill>
              </a:defRPr>
            </a:lvl4pPr>
            <a:lvl5pPr marL="0" indent="0">
              <a:buClrTx/>
              <a:buSzTx/>
              <a:buFontTx/>
              <a:buNone/>
              <a:defRPr sz="1800" b="1" cap="all">
                <a:solidFill>
                  <a:srgbClr val="017BC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6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6553200" y="2306035"/>
            <a:ext cx="5004000" cy="647230"/>
          </a:xfrm>
          <a:prstGeom prst="rect">
            <a:avLst/>
          </a:prstGeom>
        </p:spPr>
        <p:txBody>
          <a:bodyPr lIns="72000" tIns="72000" rIns="72000" bIns="72000" anchor="b"/>
          <a:lstStyle/>
          <a:p>
            <a:endParaRPr/>
          </a:p>
        </p:txBody>
      </p: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635000" y="1879600"/>
            <a:ext cx="10923590" cy="1547813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8" name="Afbeelding 6" descr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5176" cy="2077232"/>
          </a:xfrm>
          <a:prstGeom prst="rect">
            <a:avLst/>
          </a:prstGeom>
        </p:spPr>
        <p:txBody>
          <a:bodyPr lIns="46798" tIns="46798" rIns="46798" bIns="46798"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ijdelijke aanduiding voor tekst 16"/>
          <p:cNvSpPr>
            <a:spLocks noGrp="1"/>
          </p:cNvSpPr>
          <p:nvPr>
            <p:ph type="body" sz="quarter" idx="13"/>
          </p:nvPr>
        </p:nvSpPr>
        <p:spPr>
          <a:xfrm>
            <a:off x="633412" y="5829386"/>
            <a:ext cx="5005388" cy="389362"/>
          </a:xfrm>
          <a:prstGeom prst="rect">
            <a:avLst/>
          </a:prstGeom>
        </p:spPr>
        <p:txBody>
          <a:bodyPr anchor="b"/>
          <a:lstStyle/>
          <a:p>
            <a:pPr marL="266111" indent="-266111" defTabSz="768095">
              <a:spcBef>
                <a:spcPts val="1000"/>
              </a:spcBef>
              <a:defRPr sz="2016"/>
            </a:pPr>
            <a:endParaRPr/>
          </a:p>
        </p:txBody>
      </p:sp>
      <p:pic>
        <p:nvPicPr>
          <p:cNvPr id="81" name="Afbeelding 11" descr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Afbeelding 10" descr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" y="0"/>
            <a:ext cx="12182614" cy="168120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3427412"/>
            <a:ext cx="5003800" cy="2794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ote tekst A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4024803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5077314"/>
            <a:ext cx="5461000" cy="11441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D9EBF6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D9EBF6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D9EBF6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D9EBF6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D9EBF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ote teks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4024803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6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5077314"/>
            <a:ext cx="5461000" cy="11441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Rechthoek 6"/>
          <p:cNvSpPr/>
          <p:nvPr/>
        </p:nvSpPr>
        <p:spPr>
          <a:xfrm>
            <a:off x="6096000" y="-1588"/>
            <a:ext cx="6096000" cy="6859586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64" name="Title Text"/>
          <p:cNvSpPr txBox="1">
            <a:spLocks noGrp="1"/>
          </p:cNvSpPr>
          <p:nvPr>
            <p:ph type="title"/>
          </p:nvPr>
        </p:nvSpPr>
        <p:spPr>
          <a:xfrm>
            <a:off x="635000" y="2636838"/>
            <a:ext cx="5003799" cy="158432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6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4588" y="1066800"/>
            <a:ext cx="5004002" cy="5154613"/>
          </a:xfrm>
          <a:prstGeom prst="rect">
            <a:avLst/>
          </a:prstGeom>
        </p:spPr>
        <p:txBody>
          <a:bodyPr anchor="ctr"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66" name="Afbeelding 8" descr="Afbeelding 8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76" name="Title Text"/>
          <p:cNvSpPr txBox="1">
            <a:spLocks noGrp="1"/>
          </p:cNvSpPr>
          <p:nvPr>
            <p:ph type="title"/>
          </p:nvPr>
        </p:nvSpPr>
        <p:spPr>
          <a:xfrm>
            <a:off x="634998" y="2636839"/>
            <a:ext cx="5004002" cy="158432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199" y="1052512"/>
            <a:ext cx="5004002" cy="5168902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8" name="Afbeelding 8" descr="Afbeelding 8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3427412"/>
            <a:ext cx="5003800" cy="27940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8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9" name="Tijdelijke aanduiding voor afbeelding 16"/>
          <p:cNvSpPr>
            <a:spLocks noGrp="1"/>
          </p:cNvSpPr>
          <p:nvPr>
            <p:ph type="pic" idx="13"/>
          </p:nvPr>
        </p:nvSpPr>
        <p:spPr>
          <a:xfrm>
            <a:off x="6096000" y="-2382"/>
            <a:ext cx="6096000" cy="68603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89599"/>
            <a:ext cx="5005388" cy="3935415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" name="Title Text"/>
          <p:cNvSpPr txBox="1">
            <a:spLocks noGrp="1"/>
          </p:cNvSpPr>
          <p:nvPr>
            <p:ph type="title"/>
          </p:nvPr>
        </p:nvSpPr>
        <p:spPr>
          <a:xfrm>
            <a:off x="634206" y="1051199"/>
            <a:ext cx="5004595" cy="948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1" name="Tijdelijke aanduiding voor afbeelding 12"/>
          <p:cNvSpPr>
            <a:spLocks noGrp="1"/>
          </p:cNvSpPr>
          <p:nvPr>
            <p:ph type="pic" idx="13"/>
          </p:nvPr>
        </p:nvSpPr>
        <p:spPr>
          <a:xfrm>
            <a:off x="6096000" y="-2382"/>
            <a:ext cx="6096000" cy="68603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02" name="Afbeelding 10" descr="Afbeelding 1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89599"/>
            <a:ext cx="5003800" cy="39318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2" name="Title Text"/>
          <p:cNvSpPr txBox="1">
            <a:spLocks noGrp="1"/>
          </p:cNvSpPr>
          <p:nvPr>
            <p:ph type="title"/>
          </p:nvPr>
        </p:nvSpPr>
        <p:spPr>
          <a:xfrm>
            <a:off x="635000" y="1051199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3" name="Tijdelijke aanduiding voor afbeelding 7"/>
          <p:cNvSpPr>
            <a:spLocks noGrp="1"/>
          </p:cNvSpPr>
          <p:nvPr>
            <p:ph type="pic" idx="13"/>
          </p:nvPr>
        </p:nvSpPr>
        <p:spPr>
          <a:xfrm>
            <a:off x="6096000" y="-2382"/>
            <a:ext cx="6096000" cy="68603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23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23749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90" cy="2471927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25" name="Afbeelding 11" descr="Afbeelding 11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Rechthoek 5"/>
          <p:cNvSpPr/>
          <p:nvPr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35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23749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7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90" cy="2471927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634998" y="2636838"/>
            <a:ext cx="5003804" cy="1584327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91732" y="916926"/>
            <a:ext cx="3766858" cy="8175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791732" y="2061909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9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7791732" y="3211198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96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4352399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97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5497200"/>
            <a:ext cx="3766858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98" name="Tijdelijke aanduiding voor tekst 2"/>
          <p:cNvSpPr>
            <a:spLocks noGrp="1"/>
          </p:cNvSpPr>
          <p:nvPr>
            <p:ph type="body" sz="quarter" idx="17"/>
          </p:nvPr>
        </p:nvSpPr>
        <p:spPr>
          <a:xfrm>
            <a:off x="6418726" y="99844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99" name="Tijdelijke aanduiding voor tekst 2"/>
          <p:cNvSpPr>
            <a:spLocks noGrp="1"/>
          </p:cNvSpPr>
          <p:nvPr>
            <p:ph type="body" sz="quarter" idx="18"/>
          </p:nvPr>
        </p:nvSpPr>
        <p:spPr>
          <a:xfrm>
            <a:off x="6418726" y="214367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00" name="Tijdelijke aanduiding voor tekst 2"/>
          <p:cNvSpPr>
            <a:spLocks noGrp="1"/>
          </p:cNvSpPr>
          <p:nvPr>
            <p:ph type="body" sz="quarter" idx="19"/>
          </p:nvPr>
        </p:nvSpPr>
        <p:spPr>
          <a:xfrm>
            <a:off x="6418726" y="3288903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01" name="Tijdelijke aanduiding voor tekst 2"/>
          <p:cNvSpPr>
            <a:spLocks noGrp="1"/>
          </p:cNvSpPr>
          <p:nvPr>
            <p:ph type="body" sz="quarter" idx="20"/>
          </p:nvPr>
        </p:nvSpPr>
        <p:spPr>
          <a:xfrm>
            <a:off x="6418726" y="4434132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02" name="Tijdelijke aanduiding voor tekst 2"/>
          <p:cNvSpPr>
            <a:spLocks noGrp="1"/>
          </p:cNvSpPr>
          <p:nvPr>
            <p:ph type="body" sz="quarter" idx="21"/>
          </p:nvPr>
        </p:nvSpPr>
        <p:spPr>
          <a:xfrm>
            <a:off x="6418726" y="5579359"/>
            <a:ext cx="1373007" cy="8175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pic>
        <p:nvPicPr>
          <p:cNvPr id="103" name="Afbeelding 20" descr="Afbeelding 2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kleur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6" name="Title Text"/>
          <p:cNvSpPr txBox="1">
            <a:spLocks noGrp="1"/>
          </p:cNvSpPr>
          <p:nvPr>
            <p:ph type="title"/>
          </p:nvPr>
        </p:nvSpPr>
        <p:spPr>
          <a:xfrm>
            <a:off x="634204" y="3887999"/>
            <a:ext cx="5004597" cy="233341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4588" y="3887999"/>
            <a:ext cx="5004002" cy="2333415"/>
          </a:xfrm>
          <a:prstGeom prst="rect">
            <a:avLst/>
          </a:prstGeom>
        </p:spPr>
        <p:txBody>
          <a:bodyPr/>
          <a:lstStyle>
            <a:lvl1pPr>
              <a:buClr>
                <a:srgbClr val="D9EBF6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D9EBF6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D9EBF6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D9EBF6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D9EBF6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3199" y="3887999"/>
            <a:ext cx="5004002" cy="23334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634206" y="3887999"/>
            <a:ext cx="5004595" cy="2333415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kleur zonde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7999"/>
            <a:ext cx="10923590" cy="2333415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D9EBF6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D9EBF6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D9EBF6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D9EBF6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D9EBF6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7999"/>
            <a:ext cx="10923590" cy="2333415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kleur titel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8" name="Title Text"/>
          <p:cNvSpPr txBox="1">
            <a:spLocks noGrp="1"/>
          </p:cNvSpPr>
          <p:nvPr>
            <p:ph type="title"/>
          </p:nvPr>
        </p:nvSpPr>
        <p:spPr>
          <a:xfrm>
            <a:off x="633599" y="1051199"/>
            <a:ext cx="10924385" cy="9468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Tijdelijke aanduiding voor afbeelding 10"/>
          <p:cNvSpPr>
            <a:spLocks noGrp="1"/>
          </p:cNvSpPr>
          <p:nvPr>
            <p:ph type="pic" idx="13"/>
          </p:nvPr>
        </p:nvSpPr>
        <p:spPr>
          <a:xfrm>
            <a:off x="0" y="3427412"/>
            <a:ext cx="12192000" cy="3430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98" name="Title Text"/>
          <p:cNvSpPr txBox="1">
            <a:spLocks noGrp="1"/>
          </p:cNvSpPr>
          <p:nvPr>
            <p:ph type="title"/>
          </p:nvPr>
        </p:nvSpPr>
        <p:spPr>
          <a:xfrm>
            <a:off x="634206" y="1051199"/>
            <a:ext cx="10924383" cy="9468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63421" y="6203951"/>
            <a:ext cx="174179" cy="152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Title Text"/>
          <p:cNvSpPr txBox="1">
            <a:spLocks noGrp="1"/>
          </p:cNvSpPr>
          <p:nvPr>
            <p:ph type="title"/>
          </p:nvPr>
        </p:nvSpPr>
        <p:spPr>
          <a:xfrm>
            <a:off x="0" y="5153776"/>
            <a:ext cx="12192000" cy="576002"/>
          </a:xfrm>
          <a:prstGeom prst="rect">
            <a:avLst/>
          </a:prstGeom>
          <a:solidFill>
            <a:srgbClr val="017BC6"/>
          </a:solidFill>
        </p:spPr>
        <p:txBody>
          <a:bodyPr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5825413"/>
            <a:ext cx="12192000" cy="39600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63421" y="6203951"/>
            <a:ext cx="174179" cy="152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6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2276475"/>
            <a:ext cx="10923590" cy="39449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58859" y="2276475"/>
            <a:ext cx="3600002" cy="3937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Rechthoek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200" y="2289599"/>
            <a:ext cx="5004000" cy="3931816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FFFF"/>
              </a:buClr>
              <a:buFontTx/>
              <a:buAutoNum type="arabicPeriod"/>
              <a:defRPr>
                <a:solidFill>
                  <a:srgbClr val="FFFFFF"/>
                </a:solidFill>
              </a:defRPr>
            </a:lvl1pPr>
            <a:lvl2pPr marL="727199" indent="-259199"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6553200" y="1051199"/>
            <a:ext cx="5004000" cy="948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5" name="Tijdelijke aanduiding voor afbeelding 11"/>
          <p:cNvSpPr>
            <a:spLocks noGrp="1"/>
          </p:cNvSpPr>
          <p:nvPr>
            <p:ph type="pic" idx="13"/>
          </p:nvPr>
        </p:nvSpPr>
        <p:spPr>
          <a:xfrm>
            <a:off x="-2" y="0"/>
            <a:ext cx="609824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6" name="Afbeelding 9" descr="Afbeelding 9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hthoek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0024" y="2289599"/>
            <a:ext cx="5004002" cy="3931814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7" name="Title Text"/>
          <p:cNvSpPr txBox="1">
            <a:spLocks noGrp="1"/>
          </p:cNvSpPr>
          <p:nvPr>
            <p:ph type="title"/>
          </p:nvPr>
        </p:nvSpPr>
        <p:spPr>
          <a:xfrm>
            <a:off x="6550024" y="1051199"/>
            <a:ext cx="5004002" cy="9480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848" name="Afbeelding 10" descr="Afbeelding 10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7" name="Title Text"/>
          <p:cNvSpPr txBox="1">
            <a:spLocks noGrp="1"/>
          </p:cNvSpPr>
          <p:nvPr>
            <p:ph type="title"/>
          </p:nvPr>
        </p:nvSpPr>
        <p:spPr>
          <a:xfrm>
            <a:off x="635000" y="1875615"/>
            <a:ext cx="10923590" cy="1551798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6753" y="3846021"/>
            <a:ext cx="4680002" cy="69188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017BC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017BC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017BC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017BC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017BC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9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5156753" y="4639509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60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5156753" y="5405528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61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4544781" y="3921366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2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4544781" y="470738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3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4544781" y="548087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64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Rechthoek 5"/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73" name="Title Text"/>
          <p:cNvSpPr txBox="1">
            <a:spLocks noGrp="1"/>
          </p:cNvSpPr>
          <p:nvPr>
            <p:ph type="title"/>
          </p:nvPr>
        </p:nvSpPr>
        <p:spPr>
          <a:xfrm>
            <a:off x="635000" y="2565400"/>
            <a:ext cx="5003800" cy="1727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76285" y="2286000"/>
            <a:ext cx="4382305" cy="691884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017BC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017BC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017BC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017BC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017BC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5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7176285" y="3079487"/>
            <a:ext cx="4382305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76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7176285" y="3845504"/>
            <a:ext cx="4382305" cy="691887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77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6564313" y="2361344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8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6564313" y="3147360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9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6564313" y="3920849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80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C">
    <p:bg>
      <p:bgPr>
        <a:solidFill>
          <a:srgbClr val="017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Title Text"/>
          <p:cNvSpPr txBox="1">
            <a:spLocks noGrp="1"/>
          </p:cNvSpPr>
          <p:nvPr>
            <p:ph type="title"/>
          </p:nvPr>
        </p:nvSpPr>
        <p:spPr>
          <a:xfrm>
            <a:off x="635000" y="1875615"/>
            <a:ext cx="10923590" cy="1551797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24313" y="3846021"/>
            <a:ext cx="4680002" cy="69188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D9EBF6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D9EBF6"/>
                </a:solidFill>
              </a:defRPr>
            </a:lvl2pPr>
            <a:lvl3pPr marL="981998" indent="-351999">
              <a:buClrTx/>
              <a:buFontTx/>
              <a:defRPr sz="2000">
                <a:solidFill>
                  <a:srgbClr val="D9EBF6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D9EBF6"/>
                </a:solidFill>
              </a:defRPr>
            </a:lvl4pPr>
            <a:lvl5pPr marL="1655998" indent="-395998">
              <a:buClrTx/>
              <a:buFontTx/>
              <a:defRPr sz="2000">
                <a:solidFill>
                  <a:srgbClr val="D9EBF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0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4224313" y="4639509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91" name="Tijdelijke aanduiding voor tekst 13"/>
          <p:cNvSpPr>
            <a:spLocks noGrp="1"/>
          </p:cNvSpPr>
          <p:nvPr>
            <p:ph type="body" sz="quarter" idx="14"/>
          </p:nvPr>
        </p:nvSpPr>
        <p:spPr>
          <a:xfrm>
            <a:off x="4224313" y="5405528"/>
            <a:ext cx="4680002" cy="69188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92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3612341" y="3921366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3" name="Tijdelijke aanduiding voor afbeelding 3"/>
          <p:cNvSpPr>
            <a:spLocks noGrp="1"/>
          </p:cNvSpPr>
          <p:nvPr>
            <p:ph type="pic" sz="quarter" idx="16"/>
          </p:nvPr>
        </p:nvSpPr>
        <p:spPr>
          <a:xfrm>
            <a:off x="3612341" y="470738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4" name="Tijdelijke aanduiding voor afbeelding 3"/>
          <p:cNvSpPr>
            <a:spLocks noGrp="1"/>
          </p:cNvSpPr>
          <p:nvPr>
            <p:ph type="pic" sz="quarter" idx="17"/>
          </p:nvPr>
        </p:nvSpPr>
        <p:spPr>
          <a:xfrm>
            <a:off x="3612341" y="5480872"/>
            <a:ext cx="541205" cy="540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95" name="Afbeelding 12" descr="Afbeelding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EBF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Afbeelding 7" descr="Afbeelding 7"/>
          <p:cNvPicPr>
            <a:picLocks noChangeAspect="1"/>
          </p:cNvPicPr>
          <p:nvPr/>
        </p:nvPicPr>
        <p:blipFill>
          <a:blip r:embed="rId2"/>
          <a:srcRect l="44934" t="19074" r="44934"/>
          <a:stretch>
            <a:fillRect/>
          </a:stretch>
        </p:blipFill>
        <p:spPr>
          <a:xfrm>
            <a:off x="5638800" y="1074"/>
            <a:ext cx="914400" cy="10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Rechthoek 1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924" name="Afbeelding 12" descr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3200" y="5832052"/>
            <a:ext cx="5004000" cy="38936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594800" indent="-281600">
              <a:buClrTx/>
              <a:buFontTx/>
              <a:defRPr sz="1600">
                <a:solidFill>
                  <a:srgbClr val="FFFFFF"/>
                </a:solidFill>
              </a:defRPr>
            </a:lvl2pPr>
            <a:lvl3pPr marL="911599" indent="-281600">
              <a:buClrTx/>
              <a:buFontTx/>
              <a:defRPr sz="1600">
                <a:solidFill>
                  <a:srgbClr val="FFFFFF"/>
                </a:solidFill>
              </a:defRPr>
            </a:lvl3pPr>
            <a:lvl4pPr marL="1224800" indent="-281600">
              <a:buClrTx/>
              <a:buFontTx/>
              <a:defRPr sz="1600">
                <a:solidFill>
                  <a:srgbClr val="FFFFFF"/>
                </a:solidFill>
              </a:defRPr>
            </a:lvl4pPr>
            <a:lvl5pPr marL="1541599" indent="-281599">
              <a:buClrTx/>
              <a:buFontTx/>
              <a:defRPr sz="16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4409" y="6391088"/>
            <a:ext cx="174180" cy="152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927" name="Title Text"/>
          <p:cNvSpPr txBox="1">
            <a:spLocks noGrp="1"/>
          </p:cNvSpPr>
          <p:nvPr>
            <p:ph type="title"/>
          </p:nvPr>
        </p:nvSpPr>
        <p:spPr>
          <a:xfrm>
            <a:off x="6553200" y="1885467"/>
            <a:ext cx="5004000" cy="233640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28" name="Afbeelding 18" descr="Afbeelding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Tijdelijke aanduiding voor afbeelding 22"/>
          <p:cNvSpPr>
            <a:spLocks noGrp="1"/>
          </p:cNvSpPr>
          <p:nvPr>
            <p:ph type="pic" idx="13"/>
          </p:nvPr>
        </p:nvSpPr>
        <p:spPr>
          <a:xfrm>
            <a:off x="0" y="0"/>
            <a:ext cx="609917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30" name="Afbeelding 3" descr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" y="0"/>
            <a:ext cx="12182612" cy="16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4611018-E0D5-BF45-B124-6BD0F554E3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" y="0"/>
            <a:ext cx="12192000" cy="16827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" y="0"/>
            <a:ext cx="12182611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1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1" spcCol="468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87031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5FF1452E-61D4-2248-8677-11F4BF817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55BAFB1C-5D11-944A-96BB-FA74D8B08F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" y="0"/>
            <a:ext cx="12182611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080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afbeelding horizonta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4682" y="3427412"/>
            <a:ext cx="10923906" cy="1726479"/>
          </a:xfrm>
        </p:spPr>
        <p:txBody>
          <a:bodyPr lIns="57600" tIns="90000" bIns="90000" anchor="b">
            <a:norm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34682" y="5162400"/>
            <a:ext cx="10923906" cy="664319"/>
          </a:xfrm>
        </p:spPr>
        <p:txBody>
          <a:bodyPr lIns="7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13873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C70C0-3F62-AD40-8225-7DFC4A386A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  <p:sp>
        <p:nvSpPr>
          <p:cNvPr id="12" name="Tijdelijke aanduiding voor afbeelding 12">
            <a:extLst>
              <a:ext uri="{FF2B5EF4-FFF2-40B4-BE49-F238E27FC236}">
                <a16:creationId xmlns:a16="http://schemas.microsoft.com/office/drawing/2014/main" id="{E71B0B9D-1DF0-634C-BB24-80EFB4F29B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427413"/>
          </a:xfrm>
          <a:custGeom>
            <a:avLst/>
            <a:gdLst>
              <a:gd name="connsiteX0" fmla="*/ 5779200 w 12192000"/>
              <a:gd name="connsiteY0" fmla="*/ 1 h 3427413"/>
              <a:gd name="connsiteX1" fmla="*/ 5779200 w 12192000"/>
              <a:gd name="connsiteY1" fmla="*/ 1278001 h 3427413"/>
              <a:gd name="connsiteX2" fmla="*/ 6412800 w 12192000"/>
              <a:gd name="connsiteY2" fmla="*/ 1278001 h 3427413"/>
              <a:gd name="connsiteX3" fmla="*/ 6412800 w 12192000"/>
              <a:gd name="connsiteY3" fmla="*/ 1 h 3427413"/>
              <a:gd name="connsiteX4" fmla="*/ 0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5779200" y="1"/>
                </a:moveTo>
                <a:lnTo>
                  <a:pt x="5779200" y="1278001"/>
                </a:lnTo>
                <a:lnTo>
                  <a:pt x="6412800" y="1278001"/>
                </a:lnTo>
                <a:lnTo>
                  <a:pt x="6412800" y="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  <p:txBody>
          <a:bodyPr vert="horz" wrap="square" lIns="612000" tIns="45720" rIns="91440" bIns="45720" rtlCol="0" anchor="ctr" anchorCtr="0">
            <a:noAutofit/>
          </a:bodyPr>
          <a:lstStyle>
            <a:lvl1pPr>
              <a:defRPr lang="nl-NL" dirty="0"/>
            </a:lvl1pPr>
          </a:lstStyle>
          <a:p>
            <a:pPr lvl="0"/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" y="0"/>
            <a:ext cx="12182611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2656">
          <p15:clr>
            <a:srgbClr val="FBAE40"/>
          </p15:clr>
        </p15:guide>
        <p15:guide id="3" pos="4044">
          <p15:clr>
            <a:srgbClr val="FBAE40"/>
          </p15:clr>
        </p15:guide>
        <p15:guide id="4" pos="3636">
          <p15:clr>
            <a:srgbClr val="FBAE40"/>
          </p15:clr>
        </p15:guide>
        <p15:guide id="5" orient="horz" pos="313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8" name="Tijdelijke aanduiding voor datum 1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0" name="Tijdelijke aanduiding voor dianummer 1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4" name="Ondertitel 2"/>
          <p:cNvSpPr>
            <a:spLocks noGrp="1"/>
          </p:cNvSpPr>
          <p:nvPr>
            <p:ph type="subTitle" idx="1"/>
          </p:nvPr>
        </p:nvSpPr>
        <p:spPr>
          <a:xfrm>
            <a:off x="6556176" y="3427413"/>
            <a:ext cx="5004000" cy="240464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6554588" y="2024063"/>
            <a:ext cx="5004000" cy="140335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DF6F61C-97D5-AA49-8399-84317D3394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" y="0"/>
            <a:ext cx="12182611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7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3427412"/>
            <a:ext cx="5003800" cy="2794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0">
              <a:buClrTx/>
              <a:buSzTx/>
              <a:buFontTx/>
              <a:buNone/>
              <a:defRPr sz="2000"/>
            </a:lvl2pPr>
            <a:lvl3pPr marL="0" indent="0">
              <a:buClrTx/>
              <a:buSzTx/>
              <a:buFontTx/>
              <a:buNone/>
              <a:defRPr sz="2000"/>
            </a:lvl3pPr>
            <a:lvl4pPr marL="0" indent="0">
              <a:buClrTx/>
              <a:buSzTx/>
              <a:buFontTx/>
              <a:buNone/>
              <a:defRPr sz="2000"/>
            </a:lvl4pPr>
            <a:lvl5pPr marL="0" indent="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5003800" cy="94804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9BA43-07DB-415D-943C-9971F968AB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5" name="Tijdelijke aanduiding voor datum 1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Tijdelijke aanduiding voor dianumm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00538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728E48-643E-544D-A813-C0BAB23F9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" y="0"/>
            <a:ext cx="12182611" cy="1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13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916926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7791732" y="3211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7791732" y="43524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7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7791732" y="5497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418727" y="998445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3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418727" y="2143674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8727" y="3288903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7" y="4434132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8727" y="5579361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AF260D0C-1E71-C54C-BC16-D1CBE1023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85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6553200" y="2289600"/>
            <a:ext cx="5004000" cy="3931813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4000" indent="-21600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553200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65CDA938-34ED-EC47-B19D-D582D05290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242" cy="6858000"/>
          </a:xfrm>
          <a:custGeom>
            <a:avLst/>
            <a:gdLst>
              <a:gd name="connsiteX0" fmla="*/ 0 w 6098242"/>
              <a:gd name="connsiteY0" fmla="*/ 0 h 6858000"/>
              <a:gd name="connsiteX1" fmla="*/ 5860200 w 6098242"/>
              <a:gd name="connsiteY1" fmla="*/ 0 h 6858000"/>
              <a:gd name="connsiteX2" fmla="*/ 5860200 w 6098242"/>
              <a:gd name="connsiteY2" fmla="*/ 712800 h 6858000"/>
              <a:gd name="connsiteX3" fmla="*/ 6098242 w 6098242"/>
              <a:gd name="connsiteY3" fmla="*/ 712800 h 6858000"/>
              <a:gd name="connsiteX4" fmla="*/ 6098242 w 6098242"/>
              <a:gd name="connsiteY4" fmla="*/ 6858000 h 6858000"/>
              <a:gd name="connsiteX5" fmla="*/ 0 w 609824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8242" h="6858000">
                <a:moveTo>
                  <a:pt x="0" y="0"/>
                </a:moveTo>
                <a:lnTo>
                  <a:pt x="5860200" y="0"/>
                </a:lnTo>
                <a:lnTo>
                  <a:pt x="5860200" y="712800"/>
                </a:lnTo>
                <a:lnTo>
                  <a:pt x="6098242" y="712800"/>
                </a:lnTo>
                <a:lnTo>
                  <a:pt x="609824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4ED47-A238-2D42-9C79-E60FB9820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29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7"/>
            <a:ext cx="5003801" cy="1584325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4999" y="4221162"/>
            <a:ext cx="5003801" cy="2000251"/>
          </a:xfrm>
        </p:spPr>
        <p:txBody>
          <a:bodyPr tIns="90000" rIns="10080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634999" y="1171575"/>
            <a:ext cx="5003801" cy="1463674"/>
          </a:xfrm>
        </p:spPr>
        <p:txBody>
          <a:bodyPr rIns="0" anchor="b" anchorCtr="0">
            <a:normAutofit/>
          </a:bodyPr>
          <a:lstStyle>
            <a:lvl1pPr marL="0" indent="0" algn="r">
              <a:buNone/>
              <a:defRPr sz="9600" b="1" i="0">
                <a:solidFill>
                  <a:schemeClr val="bg1"/>
                </a:solidFill>
              </a:defRPr>
            </a:lvl1pPr>
            <a:lvl2pPr marL="313200" indent="0" algn="r">
              <a:buNone/>
              <a:defRPr/>
            </a:lvl2pPr>
            <a:lvl3pPr marL="630000" indent="0" algn="r">
              <a:buNone/>
              <a:defRPr/>
            </a:lvl3pPr>
            <a:lvl4pPr marL="943200" indent="0" algn="r">
              <a:buNone/>
              <a:defRPr/>
            </a:lvl4pPr>
            <a:lvl5pPr marL="1260000" indent="0" algn="r">
              <a:buNone/>
              <a:defRPr/>
            </a:lvl5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CF7695-4593-1943-B84E-F8C54CACB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6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1" y="2306037"/>
            <a:ext cx="5004000" cy="648000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5001" y="2953738"/>
            <a:ext cx="5004000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3200" y="2306037"/>
            <a:ext cx="5004000" cy="647228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3200" y="2953738"/>
            <a:ext cx="5005388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6" name="Tijdelijke aanduiding voor datum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84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88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166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42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02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/>
          </p:nvPr>
        </p:nvSpPr>
        <p:spPr>
          <a:xfrm>
            <a:off x="6554588" y="1052513"/>
            <a:ext cx="5004000" cy="51689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272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5"/>
            <a:ext cx="5461000" cy="1144098"/>
          </a:xfrm>
        </p:spPr>
        <p:txBody>
          <a:bodyPr lIns="162000" tIns="90000" rIns="9000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466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ote teks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4024803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5077314"/>
            <a:ext cx="5461000" cy="11441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672E8F34-86D5-45ED-93B7-26B600DAE6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540A96-964E-4763-9D1F-6D22F29D3F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4"/>
            <a:ext cx="5461000" cy="1144099"/>
          </a:xfrm>
        </p:spPr>
        <p:txBody>
          <a:bodyPr lIns="16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39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-1588"/>
            <a:ext cx="609600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l">
              <a:buFont typeface="Arial" charset="0"/>
              <a:buNone/>
            </a:pPr>
            <a:endParaRPr lang="nl-NL" sz="100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554588" y="1066800"/>
            <a:ext cx="5004000" cy="515461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AB1A3E9-97CB-CA43-9E2C-4CE700C68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2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  <p15:guide id="3" pos="5609">
          <p15:clr>
            <a:srgbClr val="FBAE40"/>
          </p15:clr>
        </p15:guide>
        <p15:guide id="4" pos="590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4999" y="2636839"/>
            <a:ext cx="5004000" cy="1584324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6553199" y="1052513"/>
            <a:ext cx="5004000" cy="5168900"/>
          </a:xfrm>
        </p:spPr>
        <p:txBody>
          <a:bodyPr anchor="ctr" anchorCtr="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E770F96-3C80-EF44-950D-D97435314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7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4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BBCE35AD-A624-6445-84E4-C0AC03B155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35800 w 6096000"/>
              <a:gd name="connsiteY0" fmla="*/ 0 h 6860381"/>
              <a:gd name="connsiteX1" fmla="*/ 6096000 w 6096000"/>
              <a:gd name="connsiteY1" fmla="*/ 0 h 6860381"/>
              <a:gd name="connsiteX2" fmla="*/ 6096000 w 6096000"/>
              <a:gd name="connsiteY2" fmla="*/ 6860381 h 6860381"/>
              <a:gd name="connsiteX3" fmla="*/ 0 w 6096000"/>
              <a:gd name="connsiteY3" fmla="*/ 6860381 h 6860381"/>
              <a:gd name="connsiteX4" fmla="*/ 0 w 6096000"/>
              <a:gd name="connsiteY4" fmla="*/ 711581 h 6860381"/>
              <a:gd name="connsiteX5" fmla="*/ 235800 w 6096000"/>
              <a:gd name="connsiteY5" fmla="*/ 711581 h 6860381"/>
              <a:gd name="connsiteX6" fmla="*/ 235800 w 6096000"/>
              <a:gd name="connsiteY6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0381">
                <a:moveTo>
                  <a:pt x="235800" y="0"/>
                </a:moveTo>
                <a:lnTo>
                  <a:pt x="6096000" y="0"/>
                </a:lnTo>
                <a:lnTo>
                  <a:pt x="6096000" y="6860381"/>
                </a:lnTo>
                <a:lnTo>
                  <a:pt x="0" y="6860381"/>
                </a:lnTo>
                <a:lnTo>
                  <a:pt x="0" y="711581"/>
                </a:lnTo>
                <a:lnTo>
                  <a:pt x="235800" y="711581"/>
                </a:lnTo>
                <a:lnTo>
                  <a:pt x="235800" y="2381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16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>
          <a:xfrm>
            <a:off x="635000" y="2289600"/>
            <a:ext cx="5005388" cy="393541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E2861002-9B37-3648-AC12-62C3BB3C1F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35800 w 6096000"/>
              <a:gd name="connsiteY0" fmla="*/ 0 h 6860381"/>
              <a:gd name="connsiteX1" fmla="*/ 6096000 w 6096000"/>
              <a:gd name="connsiteY1" fmla="*/ 0 h 6860381"/>
              <a:gd name="connsiteX2" fmla="*/ 6096000 w 6096000"/>
              <a:gd name="connsiteY2" fmla="*/ 6860381 h 6860381"/>
              <a:gd name="connsiteX3" fmla="*/ 0 w 6096000"/>
              <a:gd name="connsiteY3" fmla="*/ 6860381 h 6860381"/>
              <a:gd name="connsiteX4" fmla="*/ 0 w 6096000"/>
              <a:gd name="connsiteY4" fmla="*/ 711581 h 6860381"/>
              <a:gd name="connsiteX5" fmla="*/ 235800 w 6096000"/>
              <a:gd name="connsiteY5" fmla="*/ 711581 h 6860381"/>
              <a:gd name="connsiteX6" fmla="*/ 235800 w 6096000"/>
              <a:gd name="connsiteY6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0381">
                <a:moveTo>
                  <a:pt x="235800" y="0"/>
                </a:moveTo>
                <a:lnTo>
                  <a:pt x="6096000" y="0"/>
                </a:lnTo>
                <a:lnTo>
                  <a:pt x="6096000" y="6860381"/>
                </a:lnTo>
                <a:lnTo>
                  <a:pt x="0" y="6860381"/>
                </a:lnTo>
                <a:lnTo>
                  <a:pt x="0" y="711581"/>
                </a:lnTo>
                <a:lnTo>
                  <a:pt x="235800" y="711581"/>
                </a:lnTo>
                <a:lnTo>
                  <a:pt x="235800" y="2381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B9945B71-DBE8-C64D-A8FF-A06662931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635000" y="2289600"/>
            <a:ext cx="5003800" cy="393181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1200"/>
            <a:ext cx="5003800" cy="94804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817E04A-B9A8-0D44-BBB8-122507EA081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35800 w 6096000"/>
              <a:gd name="connsiteY0" fmla="*/ 0 h 6860381"/>
              <a:gd name="connsiteX1" fmla="*/ 6096000 w 6096000"/>
              <a:gd name="connsiteY1" fmla="*/ 0 h 6860381"/>
              <a:gd name="connsiteX2" fmla="*/ 6096000 w 6096000"/>
              <a:gd name="connsiteY2" fmla="*/ 6860381 h 6860381"/>
              <a:gd name="connsiteX3" fmla="*/ 0 w 6096000"/>
              <a:gd name="connsiteY3" fmla="*/ 6860381 h 6860381"/>
              <a:gd name="connsiteX4" fmla="*/ 0 w 6096000"/>
              <a:gd name="connsiteY4" fmla="*/ 711581 h 6860381"/>
              <a:gd name="connsiteX5" fmla="*/ 235800 w 6096000"/>
              <a:gd name="connsiteY5" fmla="*/ 711581 h 6860381"/>
              <a:gd name="connsiteX6" fmla="*/ 235800 w 6096000"/>
              <a:gd name="connsiteY6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0381">
                <a:moveTo>
                  <a:pt x="235800" y="0"/>
                </a:moveTo>
                <a:lnTo>
                  <a:pt x="6096000" y="0"/>
                </a:lnTo>
                <a:lnTo>
                  <a:pt x="6096000" y="6860381"/>
                </a:lnTo>
                <a:lnTo>
                  <a:pt x="0" y="6860381"/>
                </a:lnTo>
                <a:lnTo>
                  <a:pt x="0" y="711581"/>
                </a:lnTo>
                <a:lnTo>
                  <a:pt x="235800" y="711581"/>
                </a:lnTo>
                <a:lnTo>
                  <a:pt x="235800" y="2381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7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8466592-3EDA-8A4C-9A9E-0690EAD4E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7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842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  <p:txBody>
          <a:bodyPr wrap="square" lIns="720000" tIns="1152000">
            <a:noAutofit/>
          </a:bodyPr>
          <a:lstStyle>
            <a:lvl1pPr>
              <a:buClr>
                <a:schemeClr val="bg2"/>
              </a:buCl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6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4588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54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  <p:txBody>
          <a:bodyPr wrap="square" lIns="720000" tIns="115200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3199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3888000"/>
            <a:ext cx="5004594" cy="2333413"/>
          </a:xfrm>
        </p:spPr>
        <p:txBody>
          <a:bodyPr anchor="t" anchorCtr="0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Afbeelding 7" descr="Afbeelding 7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chthoek 6"/>
          <p:cNvSpPr/>
          <p:nvPr/>
        </p:nvSpPr>
        <p:spPr>
          <a:xfrm>
            <a:off x="6096000" y="-1588"/>
            <a:ext cx="6096000" cy="6859586"/>
          </a:xfrm>
          <a:prstGeom prst="rect">
            <a:avLst/>
          </a:prstGeom>
          <a:solidFill>
            <a:srgbClr val="017BC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635000" y="2636838"/>
            <a:ext cx="5003799" cy="158432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4588" y="1066800"/>
            <a:ext cx="5004002" cy="5154613"/>
          </a:xfrm>
          <a:prstGeom prst="rect">
            <a:avLst/>
          </a:prstGeom>
        </p:spPr>
        <p:txBody>
          <a:bodyPr anchor="ctr"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9" name="Afbeelding 8" descr="Afbeelding 8"/>
          <p:cNvPicPr>
            <a:picLocks noChangeAspect="1"/>
          </p:cNvPicPr>
          <p:nvPr/>
        </p:nvPicPr>
        <p:blipFill>
          <a:blip r:embed="rId2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kleur zonde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  <p:txBody>
          <a:bodyPr wrap="square" lIns="720000" tIns="1152000">
            <a:noAutofit/>
          </a:bodyPr>
          <a:lstStyle>
            <a:lvl1pP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913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noFill/>
        </p:spPr>
        <p:txBody>
          <a:bodyPr wrap="square" lIns="720000" tIns="1152000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0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prstGeom prst="rect">
            <a:avLst/>
          </a:prstGeom>
          <a:noFill/>
        </p:spPr>
        <p:txBody>
          <a:bodyPr wrap="square" lIns="61200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2" cy="94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630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prstGeom prst="rect">
            <a:avLst/>
          </a:prstGeom>
          <a:noFill/>
        </p:spPr>
        <p:txBody>
          <a:bodyPr wrap="square" lIns="612000">
            <a:noAutofit/>
          </a:bodyPr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4206" y="1051200"/>
            <a:ext cx="10924382" cy="946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0427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153776"/>
            <a:ext cx="12192000" cy="576000"/>
          </a:xfrm>
          <a:solidFill>
            <a:schemeClr val="tx2"/>
          </a:solidFill>
        </p:spPr>
        <p:txBody>
          <a:bodyPr lIns="756000" anchor="ctr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756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7060220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635000" y="2276475"/>
            <a:ext cx="10923588" cy="39449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392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361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550024" y="2289599"/>
            <a:ext cx="5004000" cy="3931813"/>
          </a:xfrm>
        </p:spPr>
        <p:txBody>
          <a:bodyPr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024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9"/>
          </p:nvPr>
        </p:nvSpPr>
        <p:spPr>
          <a:xfrm>
            <a:off x="635000" y="1066799"/>
            <a:ext cx="5003800" cy="515461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E8BB49C-81EE-D640-B093-EE3BB3982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48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6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515675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515675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515675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4544781" y="3921366"/>
            <a:ext cx="541203" cy="540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4544781" y="4707382"/>
            <a:ext cx="541203" cy="5400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4544781" y="5480872"/>
            <a:ext cx="541203" cy="540000"/>
          </a:xfrm>
          <a:blipFill>
            <a:blip r:embed="rId4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89A82B9-7DCD-4B4C-A1E7-70EA56CC3E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Afbeelding 7"/>
          <p:cNvPicPr>
            <a:picLocks noChangeAspect="1"/>
          </p:cNvPicPr>
          <p:nvPr/>
        </p:nvPicPr>
        <p:blipFill>
          <a:blip r:embed="rId66"/>
          <a:srcRect l="44934" t="19073" r="44934"/>
          <a:stretch>
            <a:fillRect/>
          </a:stretch>
        </p:blipFill>
        <p:spPr>
          <a:xfrm>
            <a:off x="5638800" y="1073"/>
            <a:ext cx="914400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2289485"/>
            <a:ext cx="10923590" cy="393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90" cy="94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4410" y="6391088"/>
            <a:ext cx="174180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62" r:id="rId7"/>
    <p:sldLayoutId id="2147483664" r:id="rId8"/>
    <p:sldLayoutId id="2147483665" r:id="rId9"/>
    <p:sldLayoutId id="2147483667" r:id="rId10"/>
    <p:sldLayoutId id="214748366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9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7" r:id="rId6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17BC6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316799" marR="0" indent="-3167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80000"/>
        <a:buFont typeface="Verdana"/>
        <a:buChar char="›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693360" marR="0" indent="-380158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052399" marR="0" indent="-4223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1365599" marR="0" indent="-4223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1735198" marR="0" indent="-475198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116284" marR="0" indent="-5430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144000" marR="0" indent="-144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25000"/>
        <a:buFont typeface="Verdana"/>
        <a:buChar char=" 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144000" marR="0" indent="-144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25000"/>
        <a:buFont typeface="Verdana"/>
        <a:buChar char=" 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59999" marR="0" indent="-288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017BC6"/>
        </a:buClr>
        <a:buSzPct val="100000"/>
        <a:buFont typeface="Verdana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35000" y="6543488"/>
            <a:ext cx="5003800" cy="264272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199" y="6221413"/>
            <a:ext cx="5005389" cy="322075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94C5400-D7ED-1E44-BA9E-5361256F8F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4" t="19074" r="44934"/>
          <a:stretch/>
        </p:blipFill>
        <p:spPr>
          <a:xfrm>
            <a:off x="5638800" y="1075"/>
            <a:ext cx="914400" cy="10080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39" y="0"/>
            <a:ext cx="2318057" cy="6954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8"/>
            <a:ext cx="2592280" cy="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81">
          <p15:clr>
            <a:srgbClr val="F26B43"/>
          </p15:clr>
        </p15:guide>
        <p15:guide id="8" orient="horz" pos="3919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59">
          <p15:clr>
            <a:srgbClr val="F26B43"/>
          </p15:clr>
        </p15:guide>
        <p15:guide id="11" pos="400">
          <p15:clr>
            <a:srgbClr val="F26B43"/>
          </p15:clr>
        </p15:guide>
        <p15:guide id="12" pos="4128">
          <p15:clr>
            <a:srgbClr val="F26B43"/>
          </p15:clr>
        </p15:guide>
        <p15:guide id="13" pos="3552">
          <p15:clr>
            <a:srgbClr val="F26B43"/>
          </p15:clr>
        </p15:guide>
        <p15:guide id="14" orient="horz" pos="1275">
          <p15:clr>
            <a:srgbClr val="F26B43"/>
          </p15:clr>
        </p15:guide>
        <p15:guide id="15" orient="horz" pos="1434">
          <p15:clr>
            <a:srgbClr val="F26B43"/>
          </p15:clr>
        </p15:guide>
        <p15:guide id="16" pos="461">
          <p15:clr>
            <a:srgbClr val="F26B43"/>
          </p15:clr>
        </p15:guide>
        <p15:guide id="17" orient="horz" pos="6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9D31-7EA8-4D00-8D8B-BA7245B33A37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002F0-B109-499C-802F-611820746F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21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svg"/><Relationship Id="rId5" Type="http://schemas.openxmlformats.org/officeDocument/2006/relationships/image" Target="../media/image24.png"/><Relationship Id="rId15" Type="http://schemas.openxmlformats.org/officeDocument/2006/relationships/image" Target="../media/image38.sv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88166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5">
            <a:extLst>
              <a:ext uri="{FF2B5EF4-FFF2-40B4-BE49-F238E27FC236}">
                <a16:creationId xmlns:a16="http://schemas.microsoft.com/office/drawing/2014/main" id="{E2583518-04D1-4191-9FDA-2CFA44BD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00F54B-5BB0-4EF4-8F0F-029A13B26A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BBDE6EA7-2AF7-453D-8D4F-208C51B7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9" y="1944344"/>
            <a:ext cx="697657" cy="986864"/>
          </a:xfrm>
          <a:prstGeom prst="rect">
            <a:avLst/>
          </a:prstGeom>
        </p:spPr>
      </p:pic>
      <p:pic>
        <p:nvPicPr>
          <p:cNvPr id="7" name="Picture 6" descr="https://static.thenounproject.com/png/219845-200.png">
            <a:extLst>
              <a:ext uri="{FF2B5EF4-FFF2-40B4-BE49-F238E27FC236}">
                <a16:creationId xmlns:a16="http://schemas.microsoft.com/office/drawing/2014/main" id="{6FFAAC77-E6E2-4C1E-BDF5-5D340443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937" y="231136"/>
            <a:ext cx="1134106" cy="11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BCFDEED-2E81-4366-B849-1F6E91E1F8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45" y="2823009"/>
            <a:ext cx="918222" cy="918222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2320703-85BF-402E-93CB-75C421F3E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055" y="1670907"/>
            <a:ext cx="1187030" cy="118703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A598AF4-95D2-42C2-B627-3622C1714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78" y="3282120"/>
            <a:ext cx="1519540" cy="15195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43DC95-098D-4D1C-BE13-5134F495A1C0}"/>
              </a:ext>
            </a:extLst>
          </p:cNvPr>
          <p:cNvCxnSpPr>
            <a:cxnSpLocks/>
          </p:cNvCxnSpPr>
          <p:nvPr/>
        </p:nvCxnSpPr>
        <p:spPr>
          <a:xfrm>
            <a:off x="6096000" y="854149"/>
            <a:ext cx="0" cy="568952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52EDF6-73D8-4D4C-A403-4B55744D6434}"/>
              </a:ext>
            </a:extLst>
          </p:cNvPr>
          <p:cNvSpPr txBox="1"/>
          <p:nvPr/>
        </p:nvSpPr>
        <p:spPr>
          <a:xfrm>
            <a:off x="2382253" y="842026"/>
            <a:ext cx="3420971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MaaS</a:t>
            </a:r>
            <a:r>
              <a:rPr lang="nl-NL" sz="2800" dirty="0"/>
              <a:t> provider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375C9-62C4-4D3A-8D64-2835C587282F}"/>
              </a:ext>
            </a:extLst>
          </p:cNvPr>
          <p:cNvSpPr txBox="1"/>
          <p:nvPr/>
        </p:nvSpPr>
        <p:spPr>
          <a:xfrm>
            <a:off x="6248601" y="854149"/>
            <a:ext cx="342097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Transport Operator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F6C3C9-85A9-4B74-A77F-07E01A9D3D00}"/>
              </a:ext>
            </a:extLst>
          </p:cNvPr>
          <p:cNvSpPr/>
          <p:nvPr/>
        </p:nvSpPr>
        <p:spPr>
          <a:xfrm>
            <a:off x="4521531" y="1418301"/>
            <a:ext cx="790617" cy="32049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way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E1B65A-5176-4448-A9C2-34662A1EE43E}"/>
              </a:ext>
            </a:extLst>
          </p:cNvPr>
          <p:cNvSpPr txBox="1"/>
          <p:nvPr/>
        </p:nvSpPr>
        <p:spPr>
          <a:xfrm>
            <a:off x="1862946" y="3898019"/>
            <a:ext cx="1861848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Multi </a:t>
            </a:r>
            <a:r>
              <a:rPr kumimoji="0" lang="nl-NL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modal</a:t>
            </a: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trip planner</a:t>
            </a:r>
          </a:p>
        </p:txBody>
      </p:sp>
      <p:pic>
        <p:nvPicPr>
          <p:cNvPr id="29" name="Afbeelding 8">
            <a:extLst>
              <a:ext uri="{FF2B5EF4-FFF2-40B4-BE49-F238E27FC236}">
                <a16:creationId xmlns:a16="http://schemas.microsoft.com/office/drawing/2014/main" id="{416BF5E7-10A4-4C72-9998-400EC72D9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63" y="2931208"/>
            <a:ext cx="697657" cy="986864"/>
          </a:xfrm>
          <a:prstGeom prst="rect">
            <a:avLst/>
          </a:prstGeom>
        </p:spPr>
      </p:pic>
      <p:pic>
        <p:nvPicPr>
          <p:cNvPr id="30" name="Afbeelding 8">
            <a:extLst>
              <a:ext uri="{FF2B5EF4-FFF2-40B4-BE49-F238E27FC236}">
                <a16:creationId xmlns:a16="http://schemas.microsoft.com/office/drawing/2014/main" id="{55F7B084-2B7D-481A-AA53-2D1A6B386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9" y="3918072"/>
            <a:ext cx="697657" cy="9868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C3C992-5FA9-431D-B461-1E85AFB59671}"/>
              </a:ext>
            </a:extLst>
          </p:cNvPr>
          <p:cNvCxnSpPr>
            <a:cxnSpLocks/>
          </p:cNvCxnSpPr>
          <p:nvPr/>
        </p:nvCxnSpPr>
        <p:spPr>
          <a:xfrm>
            <a:off x="803305" y="3424640"/>
            <a:ext cx="905854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CBAA1F-6179-4143-8961-5E0D056A1220}"/>
              </a:ext>
            </a:extLst>
          </p:cNvPr>
          <p:cNvCxnSpPr>
            <a:cxnSpLocks/>
          </p:cNvCxnSpPr>
          <p:nvPr/>
        </p:nvCxnSpPr>
        <p:spPr>
          <a:xfrm>
            <a:off x="824483" y="2696824"/>
            <a:ext cx="960762" cy="430937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7296D3-545B-4356-9F4A-12D0AE3EC414}"/>
              </a:ext>
            </a:extLst>
          </p:cNvPr>
          <p:cNvCxnSpPr>
            <a:cxnSpLocks/>
          </p:cNvCxnSpPr>
          <p:nvPr/>
        </p:nvCxnSpPr>
        <p:spPr>
          <a:xfrm flipV="1">
            <a:off x="825494" y="3802879"/>
            <a:ext cx="959751" cy="362397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CB79BE-5B3F-4651-A907-016465C4D17D}"/>
              </a:ext>
            </a:extLst>
          </p:cNvPr>
          <p:cNvCxnSpPr>
            <a:cxnSpLocks/>
          </p:cNvCxnSpPr>
          <p:nvPr/>
        </p:nvCxnSpPr>
        <p:spPr>
          <a:xfrm>
            <a:off x="2726050" y="3424640"/>
            <a:ext cx="1733431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E09C07EE-C8E4-4AA4-BC67-5BD9C727B6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801032" y="5411628"/>
            <a:ext cx="914400" cy="914400"/>
          </a:xfrm>
          <a:prstGeom prst="rect">
            <a:avLst/>
          </a:prstGeom>
        </p:spPr>
      </p:pic>
      <p:pic>
        <p:nvPicPr>
          <p:cNvPr id="53" name="Graphic 52" descr="Electric car">
            <a:extLst>
              <a:ext uri="{FF2B5EF4-FFF2-40B4-BE49-F238E27FC236}">
                <a16:creationId xmlns:a16="http://schemas.microsoft.com/office/drawing/2014/main" id="{B9DCB713-A09E-4655-92EC-A71DB4068B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901848" y="3584690"/>
            <a:ext cx="914400" cy="914400"/>
          </a:xfrm>
          <a:prstGeom prst="rect">
            <a:avLst/>
          </a:prstGeom>
        </p:spPr>
      </p:pic>
      <p:pic>
        <p:nvPicPr>
          <p:cNvPr id="57" name="Graphic 56" descr="Scooter">
            <a:extLst>
              <a:ext uri="{FF2B5EF4-FFF2-40B4-BE49-F238E27FC236}">
                <a16:creationId xmlns:a16="http://schemas.microsoft.com/office/drawing/2014/main" id="{481740F4-8BFA-42BA-BD5E-483547C0D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901848" y="2499471"/>
            <a:ext cx="914400" cy="91440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FC9545E7-4179-4E35-8EC6-E8741DC5339F}"/>
              </a:ext>
            </a:extLst>
          </p:cNvPr>
          <p:cNvSpPr/>
          <p:nvPr/>
        </p:nvSpPr>
        <p:spPr>
          <a:xfrm>
            <a:off x="4333168" y="5278031"/>
            <a:ext cx="1153033" cy="112830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Adapter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48A0AB-970B-4021-8D8A-5413E0928803}"/>
              </a:ext>
            </a:extLst>
          </p:cNvPr>
          <p:cNvCxnSpPr>
            <a:cxnSpLocks/>
          </p:cNvCxnSpPr>
          <p:nvPr/>
        </p:nvCxnSpPr>
        <p:spPr>
          <a:xfrm>
            <a:off x="4916838" y="4698488"/>
            <a:ext cx="0" cy="508145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D21E81-C78E-46E0-9026-54A5AC3863A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559982" y="5868150"/>
            <a:ext cx="1241050" cy="678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33283BB-C475-43D3-831A-DC5F4271183D}"/>
              </a:ext>
            </a:extLst>
          </p:cNvPr>
          <p:cNvCxnSpPr>
            <a:cxnSpLocks/>
          </p:cNvCxnSpPr>
          <p:nvPr/>
        </p:nvCxnSpPr>
        <p:spPr>
          <a:xfrm flipH="1">
            <a:off x="5400676" y="4008279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C8C3A8A-679C-46D5-BECB-246B6C2143B4}"/>
              </a:ext>
            </a:extLst>
          </p:cNvPr>
          <p:cNvCxnSpPr>
            <a:cxnSpLocks/>
          </p:cNvCxnSpPr>
          <p:nvPr/>
        </p:nvCxnSpPr>
        <p:spPr>
          <a:xfrm flipH="1">
            <a:off x="5400676" y="3009516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2B1BCC-9CC1-47B9-8A7A-BE4DA889A8FF}"/>
              </a:ext>
            </a:extLst>
          </p:cNvPr>
          <p:cNvCxnSpPr>
            <a:cxnSpLocks/>
          </p:cNvCxnSpPr>
          <p:nvPr/>
        </p:nvCxnSpPr>
        <p:spPr>
          <a:xfrm flipH="1">
            <a:off x="5413561" y="1876041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713F8526-A88A-41BA-99E5-B1055C6FEAE1}"/>
              </a:ext>
            </a:extLst>
          </p:cNvPr>
          <p:cNvSpPr/>
          <p:nvPr/>
        </p:nvSpPr>
        <p:spPr>
          <a:xfrm>
            <a:off x="3322480" y="3039511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7A7E39D-0072-4CBD-9B28-B6D6E9D7F7EB}"/>
              </a:ext>
            </a:extLst>
          </p:cNvPr>
          <p:cNvSpPr/>
          <p:nvPr/>
        </p:nvSpPr>
        <p:spPr>
          <a:xfrm>
            <a:off x="5723756" y="1488284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0E7A22B-D354-482D-B448-12B5DE92A1E9}"/>
              </a:ext>
            </a:extLst>
          </p:cNvPr>
          <p:cNvSpPr/>
          <p:nvPr/>
        </p:nvSpPr>
        <p:spPr>
          <a:xfrm>
            <a:off x="5716924" y="2613985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7F1568-C233-4E14-B5EF-D5C27041235E}"/>
              </a:ext>
            </a:extLst>
          </p:cNvPr>
          <p:cNvSpPr/>
          <p:nvPr/>
        </p:nvSpPr>
        <p:spPr>
          <a:xfrm>
            <a:off x="5716924" y="3642608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EBB4662-561D-4579-BBB3-DD8A1A7CCACA}"/>
              </a:ext>
            </a:extLst>
          </p:cNvPr>
          <p:cNvSpPr/>
          <p:nvPr/>
        </p:nvSpPr>
        <p:spPr>
          <a:xfrm>
            <a:off x="5768020" y="5483021"/>
            <a:ext cx="770258" cy="770258"/>
          </a:xfrm>
          <a:prstGeom prst="ellipse">
            <a:avLst/>
          </a:prstGeom>
          <a:solidFill>
            <a:srgbClr val="FF0000">
              <a:alpha val="55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D24177C-88A9-4882-869B-17C92A5C927E}"/>
              </a:ext>
            </a:extLst>
          </p:cNvPr>
          <p:cNvSpPr/>
          <p:nvPr/>
        </p:nvSpPr>
        <p:spPr>
          <a:xfrm>
            <a:off x="4526405" y="4552561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6" name="Picture 3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A78103C-E302-4BFE-B29B-DC58EC19898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8" y="1647948"/>
            <a:ext cx="988133" cy="3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5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6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D79626B7-1D85-2145-84F8-A357ACD85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51" y="1382609"/>
            <a:ext cx="697657" cy="986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8A55A-CFEF-6744-9F8A-FEC85D0AA9E4}"/>
              </a:ext>
            </a:extLst>
          </p:cNvPr>
          <p:cNvCxnSpPr>
            <a:cxnSpLocks/>
          </p:cNvCxnSpPr>
          <p:nvPr/>
        </p:nvCxnSpPr>
        <p:spPr>
          <a:xfrm>
            <a:off x="6096000" y="854149"/>
            <a:ext cx="0" cy="568952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7CC9F9-A096-9340-8579-8AC03DC0298F}"/>
              </a:ext>
            </a:extLst>
          </p:cNvPr>
          <p:cNvSpPr txBox="1"/>
          <p:nvPr/>
        </p:nvSpPr>
        <p:spPr>
          <a:xfrm>
            <a:off x="2382253" y="842026"/>
            <a:ext cx="3420971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800"/>
              <a:t>Transport Operator</a:t>
            </a:r>
            <a:endParaRPr kumimoji="0" lang="nl-NL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E3B1B-CDAD-6B4B-9ABA-B4A516785B20}"/>
              </a:ext>
            </a:extLst>
          </p:cNvPr>
          <p:cNvSpPr txBox="1"/>
          <p:nvPr/>
        </p:nvSpPr>
        <p:spPr>
          <a:xfrm>
            <a:off x="6248601" y="854149"/>
            <a:ext cx="342097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MaaS</a:t>
            </a:r>
            <a:r>
              <a:rPr kumimoji="0" lang="nl-NL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Provider</a:t>
            </a:r>
          </a:p>
        </p:txBody>
      </p:sp>
      <p:sp>
        <p:nvSpPr>
          <p:cNvPr id="13" name="Rectangle: Rounded Corners 26">
            <a:extLst>
              <a:ext uri="{FF2B5EF4-FFF2-40B4-BE49-F238E27FC236}">
                <a16:creationId xmlns:a16="http://schemas.microsoft.com/office/drawing/2014/main" id="{82A28433-3EB9-EE48-98DF-6260F3B062AD}"/>
              </a:ext>
            </a:extLst>
          </p:cNvPr>
          <p:cNvSpPr/>
          <p:nvPr/>
        </p:nvSpPr>
        <p:spPr>
          <a:xfrm>
            <a:off x="4521531" y="1418301"/>
            <a:ext cx="790617" cy="32049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way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Afbeelding 8">
            <a:extLst>
              <a:ext uri="{FF2B5EF4-FFF2-40B4-BE49-F238E27FC236}">
                <a16:creationId xmlns:a16="http://schemas.microsoft.com/office/drawing/2014/main" id="{E6A60531-599A-E042-B5DC-C95EED9DB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51" y="2527355"/>
            <a:ext cx="697657" cy="986864"/>
          </a:xfrm>
          <a:prstGeom prst="rect">
            <a:avLst/>
          </a:prstGeom>
        </p:spPr>
      </p:pic>
      <p:pic>
        <p:nvPicPr>
          <p:cNvPr id="17" name="Afbeelding 8">
            <a:extLst>
              <a:ext uri="{FF2B5EF4-FFF2-40B4-BE49-F238E27FC236}">
                <a16:creationId xmlns:a16="http://schemas.microsoft.com/office/drawing/2014/main" id="{28CFB4A1-6ED7-334B-B4FC-78AFA851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89" y="3619037"/>
            <a:ext cx="697657" cy="98686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810A6B-B65B-8B40-9A83-B2AB4EA83ADF}"/>
              </a:ext>
            </a:extLst>
          </p:cNvPr>
          <p:cNvCxnSpPr>
            <a:cxnSpLocks/>
          </p:cNvCxnSpPr>
          <p:nvPr/>
        </p:nvCxnSpPr>
        <p:spPr>
          <a:xfrm>
            <a:off x="1395307" y="2661920"/>
            <a:ext cx="1336664" cy="76272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04444C-0DED-BB46-87BD-5631E57C1E38}"/>
              </a:ext>
            </a:extLst>
          </p:cNvPr>
          <p:cNvCxnSpPr>
            <a:cxnSpLocks/>
          </p:cNvCxnSpPr>
          <p:nvPr/>
        </p:nvCxnSpPr>
        <p:spPr>
          <a:xfrm flipV="1">
            <a:off x="1389386" y="3431068"/>
            <a:ext cx="1336664" cy="849679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DB2737-E8D4-6842-BA40-CA0862EEE3B4}"/>
              </a:ext>
            </a:extLst>
          </p:cNvPr>
          <p:cNvCxnSpPr>
            <a:cxnSpLocks/>
          </p:cNvCxnSpPr>
          <p:nvPr/>
        </p:nvCxnSpPr>
        <p:spPr>
          <a:xfrm>
            <a:off x="1389386" y="3424640"/>
            <a:ext cx="3070095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CC4EBE6-B2AE-154A-B2F4-2CBFF5F6C973}"/>
              </a:ext>
            </a:extLst>
          </p:cNvPr>
          <p:cNvSpPr/>
          <p:nvPr/>
        </p:nvSpPr>
        <p:spPr>
          <a:xfrm>
            <a:off x="4333168" y="5278031"/>
            <a:ext cx="1153033" cy="112830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Adapter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80FE57-866C-7746-BEC9-C6EDC929BE57}"/>
              </a:ext>
            </a:extLst>
          </p:cNvPr>
          <p:cNvCxnSpPr>
            <a:cxnSpLocks/>
          </p:cNvCxnSpPr>
          <p:nvPr/>
        </p:nvCxnSpPr>
        <p:spPr>
          <a:xfrm flipH="1" flipV="1">
            <a:off x="5559982" y="5868150"/>
            <a:ext cx="1241050" cy="678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FC676F-32E0-7940-8E89-C3C3FC2064AF}"/>
              </a:ext>
            </a:extLst>
          </p:cNvPr>
          <p:cNvCxnSpPr>
            <a:cxnSpLocks/>
          </p:cNvCxnSpPr>
          <p:nvPr/>
        </p:nvCxnSpPr>
        <p:spPr>
          <a:xfrm flipH="1">
            <a:off x="5400676" y="4008279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ED3BD4-2F43-A743-93A3-85E1B46E6100}"/>
              </a:ext>
            </a:extLst>
          </p:cNvPr>
          <p:cNvCxnSpPr>
            <a:cxnSpLocks/>
          </p:cNvCxnSpPr>
          <p:nvPr/>
        </p:nvCxnSpPr>
        <p:spPr>
          <a:xfrm flipH="1">
            <a:off x="5400676" y="3009516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9378F6-A702-FC41-AA01-A6E9049A28E1}"/>
              </a:ext>
            </a:extLst>
          </p:cNvPr>
          <p:cNvCxnSpPr>
            <a:cxnSpLocks/>
          </p:cNvCxnSpPr>
          <p:nvPr/>
        </p:nvCxnSpPr>
        <p:spPr>
          <a:xfrm flipH="1">
            <a:off x="5413561" y="1876041"/>
            <a:ext cx="1479177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Afbeelding 8">
            <a:extLst>
              <a:ext uri="{FF2B5EF4-FFF2-40B4-BE49-F238E27FC236}">
                <a16:creationId xmlns:a16="http://schemas.microsoft.com/office/drawing/2014/main" id="{B8429E4B-1AC8-914B-A0A3-F83B68A5D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496" y="5348753"/>
            <a:ext cx="697657" cy="98686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DD86F8-ADB4-0848-B611-6622EF5E8B5D}"/>
              </a:ext>
            </a:extLst>
          </p:cNvPr>
          <p:cNvCxnSpPr>
            <a:cxnSpLocks/>
          </p:cNvCxnSpPr>
          <p:nvPr/>
        </p:nvCxnSpPr>
        <p:spPr>
          <a:xfrm>
            <a:off x="1389386" y="1606753"/>
            <a:ext cx="1336664" cy="1811462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84D10F-FBB6-434E-8B5B-5DE11753934D}"/>
              </a:ext>
            </a:extLst>
          </p:cNvPr>
          <p:cNvCxnSpPr>
            <a:cxnSpLocks/>
          </p:cNvCxnSpPr>
          <p:nvPr/>
        </p:nvCxnSpPr>
        <p:spPr>
          <a:xfrm flipV="1">
            <a:off x="1395307" y="3418213"/>
            <a:ext cx="1330743" cy="193054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58C58A4A-DA77-7C43-B535-040EF6D3E2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" y="2085678"/>
            <a:ext cx="763955" cy="763955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3D5177DE-E6E9-E748-B0FD-DFE9430A22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" y="4896053"/>
            <a:ext cx="763955" cy="76395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F21896-34FC-EE42-BA4D-C8B0E96B4D8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916840" y="4623273"/>
            <a:ext cx="10879" cy="65802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AC20CD-D7C6-3040-AE81-3D20C275F97A}"/>
              </a:ext>
            </a:extLst>
          </p:cNvPr>
          <p:cNvSpPr txBox="1"/>
          <p:nvPr/>
        </p:nvSpPr>
        <p:spPr>
          <a:xfrm>
            <a:off x="7745550" y="1691377"/>
            <a:ext cx="63093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MP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10C31-BFB3-884A-9A0F-99088A861C1E}"/>
              </a:ext>
            </a:extLst>
          </p:cNvPr>
          <p:cNvSpPr txBox="1"/>
          <p:nvPr/>
        </p:nvSpPr>
        <p:spPr>
          <a:xfrm>
            <a:off x="7745550" y="2803557"/>
            <a:ext cx="63093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MP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37302E-8447-8643-AABB-41ECC590FB2B}"/>
              </a:ext>
            </a:extLst>
          </p:cNvPr>
          <p:cNvSpPr txBox="1"/>
          <p:nvPr/>
        </p:nvSpPr>
        <p:spPr>
          <a:xfrm>
            <a:off x="7745550" y="3855907"/>
            <a:ext cx="63093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MP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25C071-D17E-3640-946C-4C8F655C3A3A}"/>
              </a:ext>
            </a:extLst>
          </p:cNvPr>
          <p:cNvSpPr txBox="1"/>
          <p:nvPr/>
        </p:nvSpPr>
        <p:spPr>
          <a:xfrm>
            <a:off x="7745550" y="5683486"/>
            <a:ext cx="1682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Our Own Users</a:t>
            </a:r>
          </a:p>
        </p:txBody>
      </p:sp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F184BE4-6DD9-42E3-83FE-1B26824CC8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2" y="4074619"/>
            <a:ext cx="988133" cy="395254"/>
          </a:xfrm>
          <a:prstGeom prst="rect">
            <a:avLst/>
          </a:prstGeom>
        </p:spPr>
      </p:pic>
      <p:pic>
        <p:nvPicPr>
          <p:cNvPr id="36" name="Picture 3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64C8F65-4C97-4F65-B4BF-017F558571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1" y="3172885"/>
            <a:ext cx="988133" cy="395254"/>
          </a:xfrm>
          <a:prstGeom prst="rect">
            <a:avLst/>
          </a:prstGeom>
        </p:spPr>
      </p:pic>
      <p:pic>
        <p:nvPicPr>
          <p:cNvPr id="38" name="Picture 3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933050C-81D6-4679-93E7-E56224D5CA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2" y="1433597"/>
            <a:ext cx="988133" cy="39525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222A50FF-9C5C-4B99-8F8D-7938A1B0008B}"/>
              </a:ext>
            </a:extLst>
          </p:cNvPr>
          <p:cNvSpPr/>
          <p:nvPr/>
        </p:nvSpPr>
        <p:spPr>
          <a:xfrm>
            <a:off x="5710871" y="1491617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0D3C15-24A9-490B-A2E1-6BC63E2BCA4F}"/>
              </a:ext>
            </a:extLst>
          </p:cNvPr>
          <p:cNvSpPr/>
          <p:nvPr/>
        </p:nvSpPr>
        <p:spPr>
          <a:xfrm>
            <a:off x="5710871" y="2624387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C08F6F-BB58-4650-ABF2-D1EFCB29D6CD}"/>
              </a:ext>
            </a:extLst>
          </p:cNvPr>
          <p:cNvSpPr/>
          <p:nvPr/>
        </p:nvSpPr>
        <p:spPr>
          <a:xfrm>
            <a:off x="5715000" y="3627147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8908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35" grpId="0"/>
      <p:bldP spid="39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080000" y="2485960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1. The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what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why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TOMP-API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80000" y="3655658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2. TOMP,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enabler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MaaS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080000" y="4825356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3. An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international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perspective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1080000" y="5995054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4.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Future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steps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development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96011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384409" y="6391087"/>
            <a:ext cx="174179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71" name="API’s/standardization results in efficient ecosystem"/>
          <p:cNvSpPr txBox="1">
            <a:spLocks noGrp="1"/>
          </p:cNvSpPr>
          <p:nvPr>
            <p:ph type="title"/>
          </p:nvPr>
        </p:nvSpPr>
        <p:spPr>
          <a:xfrm>
            <a:off x="481805" y="671512"/>
            <a:ext cx="10923590" cy="9480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 dirty="0"/>
              <a:t>S</a:t>
            </a:r>
            <a:r>
              <a:rPr dirty="0" err="1"/>
              <a:t>tandardization</a:t>
            </a:r>
            <a:r>
              <a:rPr dirty="0"/>
              <a:t> results in </a:t>
            </a:r>
            <a:r>
              <a:rPr lang="nl-NL" dirty="0"/>
              <a:t>(</a:t>
            </a:r>
            <a:r>
              <a:rPr dirty="0"/>
              <a:t>efficient</a:t>
            </a:r>
            <a:r>
              <a:rPr lang="nl-NL" dirty="0"/>
              <a:t>)</a:t>
            </a:r>
            <a:r>
              <a:rPr dirty="0"/>
              <a:t> ecosystem</a:t>
            </a:r>
          </a:p>
        </p:txBody>
      </p:sp>
      <p:pic>
        <p:nvPicPr>
          <p:cNvPr id="1172" name="MaaS_Visual_Systeem.jpg" descr="MaaS_Visual_Systeem.jpg"/>
          <p:cNvPicPr>
            <a:picLocks noChangeAspect="1"/>
          </p:cNvPicPr>
          <p:nvPr/>
        </p:nvPicPr>
        <p:blipFill>
          <a:blip r:embed="rId2"/>
          <a:srcRect t="6242" b="6244"/>
          <a:stretch>
            <a:fillRect/>
          </a:stretch>
        </p:blipFill>
        <p:spPr>
          <a:xfrm>
            <a:off x="1560310" y="2078478"/>
            <a:ext cx="9636851" cy="43089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End User"/>
          <p:cNvSpPr txBox="1"/>
          <p:nvPr/>
        </p:nvSpPr>
        <p:spPr>
          <a:xfrm>
            <a:off x="1552784" y="1663616"/>
            <a:ext cx="111364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End user</a:t>
            </a:r>
          </a:p>
        </p:txBody>
      </p:sp>
      <p:sp>
        <p:nvSpPr>
          <p:cNvPr id="1174" name="Government"/>
          <p:cNvSpPr txBox="1"/>
          <p:nvPr/>
        </p:nvSpPr>
        <p:spPr>
          <a:xfrm>
            <a:off x="5181898" y="1663616"/>
            <a:ext cx="152340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Government</a:t>
            </a:r>
          </a:p>
        </p:txBody>
      </p:sp>
      <p:sp>
        <p:nvSpPr>
          <p:cNvPr id="1175" name="Transport Operators"/>
          <p:cNvSpPr txBox="1"/>
          <p:nvPr/>
        </p:nvSpPr>
        <p:spPr>
          <a:xfrm>
            <a:off x="8119884" y="1663616"/>
            <a:ext cx="236011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Transport operators</a:t>
            </a:r>
          </a:p>
        </p:txBody>
      </p:sp>
      <p:sp>
        <p:nvSpPr>
          <p:cNvPr id="1176" name="Transaction Processors"/>
          <p:cNvSpPr txBox="1"/>
          <p:nvPr/>
        </p:nvSpPr>
        <p:spPr>
          <a:xfrm>
            <a:off x="7963895" y="5859683"/>
            <a:ext cx="271785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Transaction processors</a:t>
            </a:r>
          </a:p>
        </p:txBody>
      </p:sp>
      <p:sp>
        <p:nvSpPr>
          <p:cNvPr id="1177" name="Common Data Providers"/>
          <p:cNvSpPr txBox="1"/>
          <p:nvPr/>
        </p:nvSpPr>
        <p:spPr>
          <a:xfrm>
            <a:off x="4279455" y="6384523"/>
            <a:ext cx="286877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Common data providers</a:t>
            </a:r>
          </a:p>
        </p:txBody>
      </p:sp>
      <p:sp>
        <p:nvSpPr>
          <p:cNvPr id="1178" name="MaaS Service Providers"/>
          <p:cNvSpPr txBox="1"/>
          <p:nvPr/>
        </p:nvSpPr>
        <p:spPr>
          <a:xfrm>
            <a:off x="1138184" y="5859683"/>
            <a:ext cx="276485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027BC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MaaS service providers</a:t>
            </a:r>
          </a:p>
        </p:txBody>
      </p:sp>
      <p:pic>
        <p:nvPicPr>
          <p:cNvPr id="13" name="Afbeelding 5">
            <a:extLst>
              <a:ext uri="{FF2B5EF4-FFF2-40B4-BE49-F238E27FC236}">
                <a16:creationId xmlns:a16="http://schemas.microsoft.com/office/drawing/2014/main" id="{9728C440-E86E-4DF4-A3C8-EA479AB20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49AD53-3CE2-40B0-AD8B-07E56EC01E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384409" y="6391087"/>
            <a:ext cx="174179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171" name="API’s/standardization results in efficient ecosystem"/>
          <p:cNvSpPr txBox="1">
            <a:spLocks noGrp="1"/>
          </p:cNvSpPr>
          <p:nvPr>
            <p:ph type="title"/>
          </p:nvPr>
        </p:nvSpPr>
        <p:spPr>
          <a:xfrm>
            <a:off x="481805" y="671512"/>
            <a:ext cx="10923590" cy="9480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 dirty="0"/>
              <a:t>Architecture</a:t>
            </a:r>
            <a:endParaRPr dirty="0"/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68810A1B-2555-42F7-BA81-F90BCD426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EDEA6B-0A9F-4DD8-9086-398984386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50A04B-0A74-40C6-8E07-C0707AD07AF2}"/>
              </a:ext>
            </a:extLst>
          </p:cNvPr>
          <p:cNvGrpSpPr/>
          <p:nvPr/>
        </p:nvGrpSpPr>
        <p:grpSpPr>
          <a:xfrm>
            <a:off x="972943" y="1812597"/>
            <a:ext cx="10585645" cy="4385454"/>
            <a:chOff x="-1447798" y="1144588"/>
            <a:chExt cx="8713786" cy="3609975"/>
          </a:xfrm>
        </p:grpSpPr>
        <p:sp>
          <p:nvSpPr>
            <p:cNvPr id="10" name="Rechthoek 8">
              <a:extLst>
                <a:ext uri="{FF2B5EF4-FFF2-40B4-BE49-F238E27FC236}">
                  <a16:creationId xmlns:a16="http://schemas.microsoft.com/office/drawing/2014/main" id="{8E549745-3AFA-482A-AAE6-0E7AB41E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4033838"/>
              <a:ext cx="1079500" cy="720725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Transport </a:t>
              </a:r>
            </a:p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operators</a:t>
              </a:r>
            </a:p>
          </p:txBody>
        </p:sp>
        <p:sp>
          <p:nvSpPr>
            <p:cNvPr id="11" name="Rechthoek 9">
              <a:extLst>
                <a:ext uri="{FF2B5EF4-FFF2-40B4-BE49-F238E27FC236}">
                  <a16:creationId xmlns:a16="http://schemas.microsoft.com/office/drawing/2014/main" id="{6011FEDD-4AA9-4454-9D06-0789B8F51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675" y="2446338"/>
              <a:ext cx="5040313" cy="719137"/>
            </a:xfrm>
            <a:prstGeom prst="rect">
              <a:avLst/>
            </a:prstGeom>
            <a:solidFill>
              <a:srgbClr val="06A7E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2400" dirty="0" err="1">
                  <a:solidFill>
                    <a:schemeClr val="bg1"/>
                  </a:solidFill>
                </a:rPr>
                <a:t>MaaS</a:t>
              </a:r>
              <a:r>
                <a:rPr lang="nl-NL" altLang="en-US" sz="2400" dirty="0">
                  <a:solidFill>
                    <a:schemeClr val="bg1"/>
                  </a:solidFill>
                </a:rPr>
                <a:t> Provider</a:t>
              </a:r>
            </a:p>
          </p:txBody>
        </p:sp>
        <p:sp>
          <p:nvSpPr>
            <p:cNvPr id="12" name="Rechthoek 10">
              <a:extLst>
                <a:ext uri="{FF2B5EF4-FFF2-40B4-BE49-F238E27FC236}">
                  <a16:creationId xmlns:a16="http://schemas.microsoft.com/office/drawing/2014/main" id="{1D9CB717-EDE2-4D3B-AD37-E0E84E5A4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675" y="1144588"/>
              <a:ext cx="5040313" cy="720725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2400">
                  <a:solidFill>
                    <a:schemeClr val="bg1"/>
                  </a:solidFill>
                </a:rPr>
                <a:t>Users</a:t>
              </a:r>
            </a:p>
          </p:txBody>
        </p:sp>
        <p:cxnSp>
          <p:nvCxnSpPr>
            <p:cNvPr id="13" name="Rechte verbindingslijn met pijl 14">
              <a:extLst>
                <a:ext uri="{FF2B5EF4-FFF2-40B4-BE49-F238E27FC236}">
                  <a16:creationId xmlns:a16="http://schemas.microsoft.com/office/drawing/2014/main" id="{9E2DFA5E-E709-4EBC-B883-1502142F46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41800" y="1865313"/>
              <a:ext cx="0" cy="581025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Rechte verbindingslijn met pijl 15">
              <a:extLst>
                <a:ext uri="{FF2B5EF4-FFF2-40B4-BE49-F238E27FC236}">
                  <a16:creationId xmlns:a16="http://schemas.microsoft.com/office/drawing/2014/main" id="{04718067-C8DE-45AF-9721-83C380DD8B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105400" y="1865313"/>
              <a:ext cx="0" cy="581025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Rechte verbindingslijn met pijl 16">
              <a:extLst>
                <a:ext uri="{FF2B5EF4-FFF2-40B4-BE49-F238E27FC236}">
                  <a16:creationId xmlns:a16="http://schemas.microsoft.com/office/drawing/2014/main" id="{D9795E41-AA03-4A79-B4FD-51E462E569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54463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Rechte verbindingslijn met pijl 17">
              <a:extLst>
                <a:ext uri="{FF2B5EF4-FFF2-40B4-BE49-F238E27FC236}">
                  <a16:creationId xmlns:a16="http://schemas.microsoft.com/office/drawing/2014/main" id="{AEDB4692-2FB7-4C34-A591-A2AF26F1E8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14825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7" name="Rechthoek 18">
              <a:extLst>
                <a:ext uri="{FF2B5EF4-FFF2-40B4-BE49-F238E27FC236}">
                  <a16:creationId xmlns:a16="http://schemas.microsoft.com/office/drawing/2014/main" id="{5BDA7C0D-D65A-4AE2-9B12-FA081AF8A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100" y="4033838"/>
              <a:ext cx="1079500" cy="720725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Transport </a:t>
              </a:r>
            </a:p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operators</a:t>
              </a:r>
            </a:p>
          </p:txBody>
        </p:sp>
        <p:sp>
          <p:nvSpPr>
            <p:cNvPr id="18" name="Rechthoek 19">
              <a:extLst>
                <a:ext uri="{FF2B5EF4-FFF2-40B4-BE49-F238E27FC236}">
                  <a16:creationId xmlns:a16="http://schemas.microsoft.com/office/drawing/2014/main" id="{A3C8CEA1-6E69-4205-95D7-D66CF4C2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033838"/>
              <a:ext cx="1079500" cy="720725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Transport </a:t>
              </a:r>
            </a:p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operators</a:t>
              </a:r>
            </a:p>
          </p:txBody>
        </p:sp>
        <p:sp>
          <p:nvSpPr>
            <p:cNvPr id="19" name="Rechthoek 20">
              <a:extLst>
                <a:ext uri="{FF2B5EF4-FFF2-40B4-BE49-F238E27FC236}">
                  <a16:creationId xmlns:a16="http://schemas.microsoft.com/office/drawing/2014/main" id="{12D89EA1-6F64-49DC-A8DF-9192742A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2025" y="4033838"/>
              <a:ext cx="1081088" cy="720725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Transport </a:t>
              </a:r>
            </a:p>
            <a:p>
              <a:pPr algn="ctr" eaLnBrk="1" hangingPunct="1"/>
              <a:r>
                <a:rPr lang="nl-NL" altLang="en-US" sz="1600">
                  <a:solidFill>
                    <a:schemeClr val="bg1"/>
                  </a:solidFill>
                </a:rPr>
                <a:t>operators</a:t>
              </a:r>
            </a:p>
          </p:txBody>
        </p:sp>
        <p:cxnSp>
          <p:nvCxnSpPr>
            <p:cNvPr id="20" name="Rechte verbindingslijn met pijl 21">
              <a:extLst>
                <a:ext uri="{FF2B5EF4-FFF2-40B4-BE49-F238E27FC236}">
                  <a16:creationId xmlns:a16="http://schemas.microsoft.com/office/drawing/2014/main" id="{DC9B6CD1-F9AC-4D65-972F-4660A9AD07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0500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" name="Rechte verbindingslijn met pijl 22">
              <a:extLst>
                <a:ext uri="{FF2B5EF4-FFF2-40B4-BE49-F238E27FC236}">
                  <a16:creationId xmlns:a16="http://schemas.microsoft.com/office/drawing/2014/main" id="{E4E7F56E-43FA-44DA-9994-29CE1839F1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089275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2" name="Rechte verbindingslijn met pijl 23">
              <a:extLst>
                <a:ext uri="{FF2B5EF4-FFF2-40B4-BE49-F238E27FC236}">
                  <a16:creationId xmlns:a16="http://schemas.microsoft.com/office/drawing/2014/main" id="{92DFC0E3-9967-4EAB-B527-4D2EEA6A27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78425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Rechte verbindingslijn met pijl 24">
              <a:extLst>
                <a:ext uri="{FF2B5EF4-FFF2-40B4-BE49-F238E27FC236}">
                  <a16:creationId xmlns:a16="http://schemas.microsoft.com/office/drawing/2014/main" id="{AD6BC1C4-CDD9-4B35-A9B7-59ABA8353A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38788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Rechte verbindingslijn met pijl 25">
              <a:extLst>
                <a:ext uri="{FF2B5EF4-FFF2-40B4-BE49-F238E27FC236}">
                  <a16:creationId xmlns:a16="http://schemas.microsoft.com/office/drawing/2014/main" id="{E894F25A-210B-4FCD-91DC-79DBCFA95A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2388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5" name="Rechte verbindingslijn met pijl 26">
              <a:extLst>
                <a:ext uri="{FF2B5EF4-FFF2-40B4-BE49-F238E27FC236}">
                  <a16:creationId xmlns:a16="http://schemas.microsoft.com/office/drawing/2014/main" id="{55661AFC-E08A-4D33-95C5-BCA53372E1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762750" y="3170238"/>
              <a:ext cx="0" cy="896937"/>
            </a:xfrm>
            <a:prstGeom prst="straightConnector1">
              <a:avLst/>
            </a:prstGeom>
            <a:noFill/>
            <a:ln w="476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6" name="Rechthoek 27">
              <a:extLst>
                <a:ext uri="{FF2B5EF4-FFF2-40B4-BE49-F238E27FC236}">
                  <a16:creationId xmlns:a16="http://schemas.microsoft.com/office/drawing/2014/main" id="{0237D7F9-825F-4516-860F-1D0997144601}"/>
                </a:ext>
              </a:extLst>
            </p:cNvPr>
            <p:cNvSpPr/>
            <p:nvPr/>
          </p:nvSpPr>
          <p:spPr bwMode="auto">
            <a:xfrm>
              <a:off x="2370138" y="3457575"/>
              <a:ext cx="1079500" cy="28892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600" dirty="0">
                  <a:solidFill>
                    <a:schemeClr val="bg1"/>
                  </a:solidFill>
                </a:rPr>
                <a:t>API</a:t>
              </a:r>
            </a:p>
          </p:txBody>
        </p:sp>
        <p:sp>
          <p:nvSpPr>
            <p:cNvPr id="27" name="Rechthoek 28">
              <a:extLst>
                <a:ext uri="{FF2B5EF4-FFF2-40B4-BE49-F238E27FC236}">
                  <a16:creationId xmlns:a16="http://schemas.microsoft.com/office/drawing/2014/main" id="{1FD3ABED-40E7-4FB3-B92A-BD25F5785E31}"/>
                </a:ext>
              </a:extLst>
            </p:cNvPr>
            <p:cNvSpPr/>
            <p:nvPr/>
          </p:nvSpPr>
          <p:spPr bwMode="auto">
            <a:xfrm>
              <a:off x="3594100" y="3457575"/>
              <a:ext cx="1079500" cy="28892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600" dirty="0">
                  <a:solidFill>
                    <a:schemeClr val="bg1"/>
                  </a:solidFill>
                </a:rPr>
                <a:t>API</a:t>
              </a:r>
            </a:p>
          </p:txBody>
        </p:sp>
        <p:sp>
          <p:nvSpPr>
            <p:cNvPr id="28" name="Rechthoek 29">
              <a:extLst>
                <a:ext uri="{FF2B5EF4-FFF2-40B4-BE49-F238E27FC236}">
                  <a16:creationId xmlns:a16="http://schemas.microsoft.com/office/drawing/2014/main" id="{5BCBF11D-6B89-41C7-AE04-B309E083986D}"/>
                </a:ext>
              </a:extLst>
            </p:cNvPr>
            <p:cNvSpPr/>
            <p:nvPr/>
          </p:nvSpPr>
          <p:spPr bwMode="auto">
            <a:xfrm>
              <a:off x="4818063" y="3457575"/>
              <a:ext cx="1079500" cy="28892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600" dirty="0">
                  <a:solidFill>
                    <a:schemeClr val="bg1"/>
                  </a:solidFill>
                </a:rPr>
                <a:t>API</a:t>
              </a:r>
            </a:p>
          </p:txBody>
        </p:sp>
        <p:sp>
          <p:nvSpPr>
            <p:cNvPr id="29" name="Rechthoek 30">
              <a:extLst>
                <a:ext uri="{FF2B5EF4-FFF2-40B4-BE49-F238E27FC236}">
                  <a16:creationId xmlns:a16="http://schemas.microsoft.com/office/drawing/2014/main" id="{13E6F1B4-5093-4221-9636-245CDCE16DB4}"/>
                </a:ext>
              </a:extLst>
            </p:cNvPr>
            <p:cNvSpPr/>
            <p:nvPr/>
          </p:nvSpPr>
          <p:spPr bwMode="auto">
            <a:xfrm>
              <a:off x="6042025" y="3457575"/>
              <a:ext cx="1081088" cy="28892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600" dirty="0">
                  <a:solidFill>
                    <a:schemeClr val="bg1"/>
                  </a:solidFill>
                </a:rPr>
                <a:t>API</a:t>
              </a:r>
            </a:p>
          </p:txBody>
        </p:sp>
        <p:sp>
          <p:nvSpPr>
            <p:cNvPr id="30" name="Tekstvak 31">
              <a:extLst>
                <a:ext uri="{FF2B5EF4-FFF2-40B4-BE49-F238E27FC236}">
                  <a16:creationId xmlns:a16="http://schemas.microsoft.com/office/drawing/2014/main" id="{2DE9D7D2-CBCE-4FF7-AD3B-B0058546C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7798" y="2665446"/>
              <a:ext cx="2952750" cy="187318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Standardising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interface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between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MaaS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-providers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Transport Operators,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taking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whole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chain </a:t>
              </a:r>
              <a:r>
                <a:rPr lang="nl-NL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into</a:t>
              </a:r>
              <a:r>
                <a:rPr lang="nl-NL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8898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7B66EC-5343-4BF6-9231-47F77AB4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Following</a:t>
            </a:r>
            <a:r>
              <a:rPr lang="nl-NL" dirty="0"/>
              <a:t> TOMP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39ACA85-7626-4E3E-9F97-4FB0AF20B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87137"/>
              </p:ext>
            </p:extLst>
          </p:nvPr>
        </p:nvGraphicFramePr>
        <p:xfrm>
          <a:off x="2856865" y="1817681"/>
          <a:ext cx="7924742" cy="4746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fbeelding 5">
            <a:extLst>
              <a:ext uri="{FF2B5EF4-FFF2-40B4-BE49-F238E27FC236}">
                <a16:creationId xmlns:a16="http://schemas.microsoft.com/office/drawing/2014/main" id="{786CDB45-1CF5-4EF4-A5BD-310990397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5" y="5097325"/>
            <a:ext cx="1868858" cy="560658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02228D-E7F2-425A-8024-81ED954687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3" y="3952079"/>
            <a:ext cx="1948527" cy="4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52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080000" y="2485960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1. The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what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why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TOMP-API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80000" y="3655658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2. TOMP,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enabler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MaaS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080000" y="4825356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3. An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international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perspective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1080000" y="5995054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4.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Future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steps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development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382281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ijdelijke aanduiding voor tekst 1"/>
          <p:cNvSpPr txBox="1">
            <a:spLocks noGrp="1"/>
          </p:cNvSpPr>
          <p:nvPr>
            <p:ph type="body" idx="1"/>
          </p:nvPr>
        </p:nvSpPr>
        <p:spPr>
          <a:xfrm>
            <a:off x="634999" y="2289485"/>
            <a:ext cx="10923591" cy="39319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25" name="PV-20190603-033.jpg" descr="PV-20190603-033.jpg"/>
          <p:cNvPicPr>
            <a:picLocks noChangeAspect="1"/>
          </p:cNvPicPr>
          <p:nvPr/>
        </p:nvPicPr>
        <p:blipFill>
          <a:blip r:embed="rId3"/>
          <a:srcRect l="10732" t="8579"/>
          <a:stretch>
            <a:fillRect/>
          </a:stretch>
        </p:blipFill>
        <p:spPr>
          <a:xfrm>
            <a:off x="990767" y="1583415"/>
            <a:ext cx="9788250" cy="668424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Titel 2"/>
          <p:cNvSpPr txBox="1">
            <a:spLocks noGrp="1"/>
          </p:cNvSpPr>
          <p:nvPr>
            <p:ph type="title"/>
          </p:nvPr>
        </p:nvSpPr>
        <p:spPr>
          <a:xfrm>
            <a:off x="634205" y="442912"/>
            <a:ext cx="10923590" cy="948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 dirty="0"/>
              <a:t>International adoption of </a:t>
            </a:r>
            <a:r>
              <a:rPr lang="nl-NL" dirty="0" err="1"/>
              <a:t>the</a:t>
            </a:r>
            <a:r>
              <a:rPr lang="nl-NL" dirty="0"/>
              <a:t> b</a:t>
            </a:r>
            <a:r>
              <a:rPr dirty="0" err="1"/>
              <a:t>lueprint</a:t>
            </a:r>
            <a:r>
              <a:rPr dirty="0"/>
              <a:t> </a:t>
            </a:r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2E44A1C8-63D6-474A-B240-A1F44ABC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359754-93A8-4925-9D1D-FB36A90AD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Titel 2"/>
          <p:cNvSpPr txBox="1">
            <a:spLocks noGrp="1"/>
          </p:cNvSpPr>
          <p:nvPr>
            <p:ph type="title"/>
          </p:nvPr>
        </p:nvSpPr>
        <p:spPr>
          <a:xfrm>
            <a:off x="634205" y="442912"/>
            <a:ext cx="10923590" cy="948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 dirty="0"/>
              <a:t>International adoption of </a:t>
            </a:r>
            <a:r>
              <a:rPr lang="nl-NL" dirty="0" err="1"/>
              <a:t>the</a:t>
            </a:r>
            <a:r>
              <a:rPr lang="nl-NL" dirty="0"/>
              <a:t> b</a:t>
            </a:r>
            <a:r>
              <a:rPr dirty="0" err="1"/>
              <a:t>lueprint</a:t>
            </a:r>
            <a:r>
              <a:rPr dirty="0"/>
              <a:t> </a:t>
            </a:r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2E44A1C8-63D6-474A-B240-A1F44ABC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359754-93A8-4925-9D1D-FB36A90AD0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3" name="Picture 2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4A773C74-B328-43C3-95F8-A27020BFE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43" y="1719487"/>
            <a:ext cx="1943100" cy="11430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4C4B7A3-64A9-48B4-A789-EA35145B0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726091"/>
            <a:ext cx="1943100" cy="1143000"/>
          </a:xfrm>
          <a:prstGeom prst="rect">
            <a:avLst/>
          </a:prstGeom>
        </p:spPr>
      </p:pic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74091113-2F4E-43BB-929E-A937109CC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891318"/>
            <a:ext cx="1943100" cy="1143000"/>
          </a:xfrm>
          <a:prstGeom prst="rect">
            <a:avLst/>
          </a:prstGeom>
        </p:spPr>
      </p:pic>
      <p:pic>
        <p:nvPicPr>
          <p:cNvPr id="11" name="Picture 10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4D131628-BFF2-47A1-806E-9BBE68A3E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57" y="3726091"/>
            <a:ext cx="1943100" cy="1143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20CF20-3632-44FA-957B-FD58BA875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44" y="1906033"/>
            <a:ext cx="1943100" cy="1143000"/>
          </a:xfrm>
          <a:prstGeom prst="rect">
            <a:avLst/>
          </a:prstGeom>
        </p:spPr>
      </p:pic>
      <p:pic>
        <p:nvPicPr>
          <p:cNvPr id="15" name="Picture 1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30B26A2-BF4C-415A-A7E1-9DB97B7A0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417" y="5266371"/>
            <a:ext cx="1943100" cy="1143000"/>
          </a:xfrm>
          <a:prstGeom prst="rect">
            <a:avLst/>
          </a:prstGeom>
        </p:spPr>
      </p:pic>
      <p:pic>
        <p:nvPicPr>
          <p:cNvPr id="17" name="Picture 16" descr="A picture containing food, flower&#10;&#10;Description automatically generated">
            <a:extLst>
              <a:ext uri="{FF2B5EF4-FFF2-40B4-BE49-F238E27FC236}">
                <a16:creationId xmlns:a16="http://schemas.microsoft.com/office/drawing/2014/main" id="{427E3E00-88EB-4BE2-809E-1E047D1296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08" y="5546150"/>
            <a:ext cx="1943100" cy="1143000"/>
          </a:xfrm>
          <a:prstGeom prst="rect">
            <a:avLst/>
          </a:prstGeom>
        </p:spPr>
      </p:pic>
      <p:pic>
        <p:nvPicPr>
          <p:cNvPr id="19" name="Picture 18" descr="A picture containing fruit, bird, drawing&#10;&#10;Description automatically generated">
            <a:extLst>
              <a:ext uri="{FF2B5EF4-FFF2-40B4-BE49-F238E27FC236}">
                <a16:creationId xmlns:a16="http://schemas.microsoft.com/office/drawing/2014/main" id="{9770F7CE-8270-4007-887B-763FC2571D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7" y="2276719"/>
            <a:ext cx="1943100" cy="1143000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305D24-EE68-45FD-A3E5-182865CCD5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58" y="1719487"/>
            <a:ext cx="1943100" cy="1143000"/>
          </a:xfrm>
          <a:prstGeom prst="rect">
            <a:avLst/>
          </a:prstGeom>
        </p:spPr>
      </p:pic>
      <p:pic>
        <p:nvPicPr>
          <p:cNvPr id="23" name="Picture 22" descr="A picture containing flower, sunflower&#10;&#10;Description automatically generated">
            <a:extLst>
              <a:ext uri="{FF2B5EF4-FFF2-40B4-BE49-F238E27FC236}">
                <a16:creationId xmlns:a16="http://schemas.microsoft.com/office/drawing/2014/main" id="{77E9DF7F-C523-4D0A-9339-30F5076E8B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80" y="5448477"/>
            <a:ext cx="17137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35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Titel 2"/>
          <p:cNvSpPr txBox="1">
            <a:spLocks noGrp="1"/>
          </p:cNvSpPr>
          <p:nvPr>
            <p:ph type="title"/>
          </p:nvPr>
        </p:nvSpPr>
        <p:spPr>
          <a:xfrm>
            <a:off x="635000" y="927942"/>
            <a:ext cx="10923590" cy="948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 dirty="0"/>
              <a:t>Case: crossborder pilot in Limburg</a:t>
            </a:r>
            <a:endParaRPr dirty="0"/>
          </a:p>
        </p:txBody>
      </p:sp>
      <p:pic>
        <p:nvPicPr>
          <p:cNvPr id="7" name="2a InternationalTicketing_NL_20190928.png" descr="2a InternationalTicketing_NL_201909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83" y="2146983"/>
            <a:ext cx="6728494" cy="3808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Afbeelding 5">
            <a:extLst>
              <a:ext uri="{FF2B5EF4-FFF2-40B4-BE49-F238E27FC236}">
                <a16:creationId xmlns:a16="http://schemas.microsoft.com/office/drawing/2014/main" id="{FA1D4955-2B03-4F9A-ADAE-FC6C9B335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520AA7-182B-409C-A3DB-70DC177B36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A326382-0863-4FF4-86C2-F07AF77AF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38" y="1980532"/>
            <a:ext cx="2985850" cy="40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32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jdelijke aanduiding voor tekst 2"/>
          <p:cNvSpPr txBox="1"/>
          <p:nvPr/>
        </p:nvSpPr>
        <p:spPr>
          <a:xfrm>
            <a:off x="677332" y="-1383988"/>
            <a:ext cx="5259787" cy="5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0" y="2498400"/>
            <a:ext cx="12192000" cy="435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Optimising mobility in the NLs via 7 national MaaS-pilots"/>
          <p:cNvSpPr txBox="1">
            <a:spLocks/>
          </p:cNvSpPr>
          <p:nvPr/>
        </p:nvSpPr>
        <p:spPr>
          <a:xfrm>
            <a:off x="276739" y="2815422"/>
            <a:ext cx="11877161" cy="24962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4100" dirty="0">
                <a:solidFill>
                  <a:schemeClr val="bg1"/>
                </a:solidFill>
              </a:rPr>
              <a:t>Developing the standard language for </a:t>
            </a:r>
            <a:r>
              <a:rPr lang="en-US" sz="4100" dirty="0" err="1">
                <a:solidFill>
                  <a:schemeClr val="bg1"/>
                </a:solidFill>
              </a:rPr>
              <a:t>MaaS</a:t>
            </a:r>
            <a:r>
              <a:rPr lang="en-US" sz="4100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hangingPunct="1"/>
            <a:r>
              <a:rPr lang="en-US" sz="2600" dirty="0">
                <a:solidFill>
                  <a:schemeClr val="bg1"/>
                </a:solidFill>
              </a:rPr>
              <a:t>a perspective from </a:t>
            </a:r>
            <a:r>
              <a:rPr lang="en-US" sz="2600" dirty="0" err="1">
                <a:solidFill>
                  <a:schemeClr val="bg1"/>
                </a:solidFill>
              </a:rPr>
              <a:t>MaaS</a:t>
            </a:r>
            <a:r>
              <a:rPr lang="en-US" sz="2600" dirty="0">
                <a:solidFill>
                  <a:schemeClr val="bg1"/>
                </a:solidFill>
              </a:rPr>
              <a:t> provider, government and transport operator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b="16071"/>
          <a:stretch/>
        </p:blipFill>
        <p:spPr>
          <a:xfrm>
            <a:off x="3731132" y="4579146"/>
            <a:ext cx="1755158" cy="177935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12" y="4581959"/>
            <a:ext cx="1776545" cy="1776545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582838" y="6447279"/>
            <a:ext cx="836208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Pim van der Toolen	</a:t>
            </a:r>
            <a:r>
              <a:rPr lang="nl-NL" dirty="0">
                <a:solidFill>
                  <a:schemeClr val="bg1"/>
                </a:solidFill>
              </a:rPr>
              <a:t>Bon Bakermans	          Ross Curzon-Butler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pic>
        <p:nvPicPr>
          <p:cNvPr id="8" name="0C589C48-C7F5-4837-B01C-38CA62DED70D.jpeg" descr="0C589C48-C7F5-4837-B01C-38CA62DED70D.jpeg"/>
          <p:cNvPicPr>
            <a:picLocks noChangeAspect="1"/>
          </p:cNvPicPr>
          <p:nvPr/>
        </p:nvPicPr>
        <p:blipFill rotWithShape="1">
          <a:blip r:embed="rId6"/>
          <a:srcRect l="34870" t="12468" r="45890" b="61783"/>
          <a:stretch/>
        </p:blipFill>
        <p:spPr>
          <a:xfrm>
            <a:off x="8940683" y="4582398"/>
            <a:ext cx="1762056" cy="17685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kstvak 8"/>
          <p:cNvSpPr txBox="1"/>
          <p:nvPr/>
        </p:nvSpPr>
        <p:spPr>
          <a:xfrm>
            <a:off x="144234" y="6423588"/>
            <a:ext cx="56430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MaaS</a:t>
            </a:r>
            <a:r>
              <a:rPr kumimoji="0" lang="nl-NL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Congres 2020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941259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21538-ED72-4829-86D6-C987BA4F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We’re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taking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Europe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UK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56BDB2-A787-E74C-8672-1C053DC18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97" y="2000561"/>
            <a:ext cx="6355205" cy="455704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1EA9F35-BC13-6940-8ACC-4FB9C6607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1" y="5805488"/>
            <a:ext cx="2524558" cy="7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52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080000" y="2485960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1. The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what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why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TOMP-API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80000" y="3655658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2. TOMP,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enabler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MaaS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080000" y="4825356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3. An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international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perspective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1080000" y="5995054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4.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Future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steps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development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414797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0380AE04-F13F-4570-B6B0-50BC177D927C}"/>
              </a:ext>
            </a:extLst>
          </p:cNvPr>
          <p:cNvSpPr txBox="1"/>
          <p:nvPr/>
        </p:nvSpPr>
        <p:spPr>
          <a:xfrm>
            <a:off x="279191" y="-18995"/>
            <a:ext cx="692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TO-MP API Working Group Roadmap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69A9132-37F6-43F5-8E90-FE3D3878E14C}"/>
              </a:ext>
            </a:extLst>
          </p:cNvPr>
          <p:cNvSpPr txBox="1"/>
          <p:nvPr/>
        </p:nvSpPr>
        <p:spPr>
          <a:xfrm>
            <a:off x="9793773" y="4002693"/>
            <a:ext cx="1548000" cy="216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36000" rIns="3600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Wiki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182630" y="189077"/>
            <a:ext cx="1990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update: 10/01/2020</a:t>
            </a:r>
          </a:p>
        </p:txBody>
      </p:sp>
      <p:sp>
        <p:nvSpPr>
          <p:cNvPr id="111" name="Isosceles Triangle 110"/>
          <p:cNvSpPr/>
          <p:nvPr/>
        </p:nvSpPr>
        <p:spPr>
          <a:xfrm>
            <a:off x="9957371" y="239652"/>
            <a:ext cx="225260" cy="188536"/>
          </a:xfrm>
          <a:prstGeom prst="triangl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67024" y="647634"/>
            <a:ext cx="11666766" cy="6172787"/>
            <a:chOff x="282264" y="680879"/>
            <a:chExt cx="11666766" cy="61727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03BA1C-DCF2-4163-B39E-3AB8F66AB7D2}"/>
                </a:ext>
              </a:extLst>
            </p:cNvPr>
            <p:cNvGrpSpPr/>
            <p:nvPr/>
          </p:nvGrpSpPr>
          <p:grpSpPr>
            <a:xfrm>
              <a:off x="2080099" y="931829"/>
              <a:ext cx="9868931" cy="5490261"/>
              <a:chOff x="-1399663" y="1231787"/>
              <a:chExt cx="10357722" cy="5291871"/>
            </a:xfrm>
          </p:grpSpPr>
          <p:sp>
            <p:nvSpPr>
              <p:cNvPr id="5" name="Arrow: Pentagon 4">
                <a:extLst>
                  <a:ext uri="{FF2B5EF4-FFF2-40B4-BE49-F238E27FC236}">
                    <a16:creationId xmlns:a16="http://schemas.microsoft.com/office/drawing/2014/main" id="{0F282070-3EF8-452C-9842-8835054D2539}"/>
                  </a:ext>
                </a:extLst>
              </p:cNvPr>
              <p:cNvSpPr/>
              <p:nvPr/>
            </p:nvSpPr>
            <p:spPr>
              <a:xfrm>
                <a:off x="-1399663" y="1231787"/>
                <a:ext cx="10357722" cy="5175190"/>
              </a:xfrm>
              <a:prstGeom prst="homePlate">
                <a:avLst>
                  <a:gd name="adj" fmla="val 904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1F0121-9BEA-4CEF-AD8A-9F01C86BB6EE}"/>
                  </a:ext>
                </a:extLst>
              </p:cNvPr>
              <p:cNvSpPr/>
              <p:nvPr/>
            </p:nvSpPr>
            <p:spPr>
              <a:xfrm>
                <a:off x="1733300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7286F2-3FDF-4AAB-B3A7-E7BCF272D085}"/>
                  </a:ext>
                </a:extLst>
              </p:cNvPr>
              <p:cNvSpPr/>
              <p:nvPr/>
            </p:nvSpPr>
            <p:spPr>
              <a:xfrm>
                <a:off x="841031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C1D42F-9734-4BF9-8516-35EA6857B269}"/>
                  </a:ext>
                </a:extLst>
              </p:cNvPr>
              <p:cNvSpPr/>
              <p:nvPr/>
            </p:nvSpPr>
            <p:spPr>
              <a:xfrm>
                <a:off x="2625571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ED1265-DEB6-4225-AF46-2D74F8DAF1A6}"/>
                  </a:ext>
                </a:extLst>
              </p:cNvPr>
              <p:cNvSpPr/>
              <p:nvPr/>
            </p:nvSpPr>
            <p:spPr>
              <a:xfrm>
                <a:off x="3517842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76D42C-C9DF-472F-8221-1C0BFF10B79D}"/>
                  </a:ext>
                </a:extLst>
              </p:cNvPr>
              <p:cNvSpPr/>
              <p:nvPr/>
            </p:nvSpPr>
            <p:spPr>
              <a:xfrm>
                <a:off x="4410112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46DB64-0F1B-4AA4-9529-F1F989D5832C}"/>
                  </a:ext>
                </a:extLst>
              </p:cNvPr>
              <p:cNvSpPr/>
              <p:nvPr/>
            </p:nvSpPr>
            <p:spPr>
              <a:xfrm>
                <a:off x="5302382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56BEDD-9D0A-47A0-829F-4B01258C5767}"/>
                  </a:ext>
                </a:extLst>
              </p:cNvPr>
              <p:cNvSpPr/>
              <p:nvPr/>
            </p:nvSpPr>
            <p:spPr>
              <a:xfrm>
                <a:off x="6194652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146B19-DD83-4A64-AAD0-B9CE837C2E8C}"/>
                  </a:ext>
                </a:extLst>
              </p:cNvPr>
              <p:cNvSpPr/>
              <p:nvPr/>
            </p:nvSpPr>
            <p:spPr>
              <a:xfrm>
                <a:off x="7086922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2E7B2A-B38B-4E54-A65A-A9F89FBA89E1}"/>
                  </a:ext>
                </a:extLst>
              </p:cNvPr>
              <p:cNvSpPr/>
              <p:nvPr/>
            </p:nvSpPr>
            <p:spPr>
              <a:xfrm>
                <a:off x="7979193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E7286F2-3FDF-4AAB-B3A7-E7BCF272D085}"/>
                  </a:ext>
                </a:extLst>
              </p:cNvPr>
              <p:cNvSpPr/>
              <p:nvPr/>
            </p:nvSpPr>
            <p:spPr>
              <a:xfrm>
                <a:off x="-51241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E7286F2-3FDF-4AAB-B3A7-E7BCF272D085}"/>
                  </a:ext>
                </a:extLst>
              </p:cNvPr>
              <p:cNvSpPr/>
              <p:nvPr/>
            </p:nvSpPr>
            <p:spPr>
              <a:xfrm>
                <a:off x="-951425" y="1231788"/>
                <a:ext cx="450000" cy="52918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3796634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E9DF1-0756-4CBC-8A88-81B86CEFE9F9}"/>
                </a:ext>
              </a:extLst>
            </p:cNvPr>
            <p:cNvSpPr txBox="1"/>
            <p:nvPr/>
          </p:nvSpPr>
          <p:spPr>
            <a:xfrm>
              <a:off x="4224421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7EEE11-8B81-486F-B383-71082A4C2B8A}"/>
                </a:ext>
              </a:extLst>
            </p:cNvPr>
            <p:cNvSpPr txBox="1"/>
            <p:nvPr/>
          </p:nvSpPr>
          <p:spPr>
            <a:xfrm>
              <a:off x="4652207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AE155B-1700-4A81-AFC3-A3C7D4C700B2}"/>
                </a:ext>
              </a:extLst>
            </p:cNvPr>
            <p:cNvSpPr txBox="1"/>
            <p:nvPr/>
          </p:nvSpPr>
          <p:spPr>
            <a:xfrm>
              <a:off x="5079994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45D305-41CC-42E3-98BB-D63ABD7E934F}"/>
                </a:ext>
              </a:extLst>
            </p:cNvPr>
            <p:cNvSpPr txBox="1"/>
            <p:nvPr/>
          </p:nvSpPr>
          <p:spPr>
            <a:xfrm>
              <a:off x="5507781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556D76-A938-4F5B-9BD0-B9CDFA6BC7AE}"/>
                </a:ext>
              </a:extLst>
            </p:cNvPr>
            <p:cNvSpPr txBox="1"/>
            <p:nvPr/>
          </p:nvSpPr>
          <p:spPr>
            <a:xfrm>
              <a:off x="5935568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261811-DCD1-416C-94F0-260B687E1E1F}"/>
                </a:ext>
              </a:extLst>
            </p:cNvPr>
            <p:cNvSpPr txBox="1"/>
            <p:nvPr/>
          </p:nvSpPr>
          <p:spPr>
            <a:xfrm>
              <a:off x="6363354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29610A-C042-41C8-B98E-B90E4FBAE9AB}"/>
                </a:ext>
              </a:extLst>
            </p:cNvPr>
            <p:cNvSpPr txBox="1"/>
            <p:nvPr/>
          </p:nvSpPr>
          <p:spPr>
            <a:xfrm>
              <a:off x="8930075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475355-4C3F-4C68-AB06-D8D211362F40}"/>
                </a:ext>
              </a:extLst>
            </p:cNvPr>
            <p:cNvSpPr txBox="1"/>
            <p:nvPr/>
          </p:nvSpPr>
          <p:spPr>
            <a:xfrm>
              <a:off x="9357861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EEE58F-BE63-4AD9-BF92-8182FD9F292B}"/>
                </a:ext>
              </a:extLst>
            </p:cNvPr>
            <p:cNvSpPr txBox="1"/>
            <p:nvPr/>
          </p:nvSpPr>
          <p:spPr>
            <a:xfrm>
              <a:off x="9785648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092E64-D0F1-44C3-964A-D60DF0101606}"/>
                </a:ext>
              </a:extLst>
            </p:cNvPr>
            <p:cNvSpPr txBox="1"/>
            <p:nvPr/>
          </p:nvSpPr>
          <p:spPr>
            <a:xfrm>
              <a:off x="10213434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9EA2F4-A719-451C-A9C8-F49A8DAD9550}"/>
                </a:ext>
              </a:extLst>
            </p:cNvPr>
            <p:cNvSpPr txBox="1"/>
            <p:nvPr/>
          </p:nvSpPr>
          <p:spPr>
            <a:xfrm>
              <a:off x="10641221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EBC5EA-F565-4A18-903D-4F32BFD7654B}"/>
                </a:ext>
              </a:extLst>
            </p:cNvPr>
            <p:cNvSpPr txBox="1"/>
            <p:nvPr/>
          </p:nvSpPr>
          <p:spPr>
            <a:xfrm>
              <a:off x="11069014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DDE475-ADC7-4276-9379-CF54AA65224B}"/>
                </a:ext>
              </a:extLst>
            </p:cNvPr>
            <p:cNvSpPr txBox="1"/>
            <p:nvPr/>
          </p:nvSpPr>
          <p:spPr>
            <a:xfrm>
              <a:off x="6791141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78A86D-3705-4B7B-8234-D35279C3468E}"/>
                </a:ext>
              </a:extLst>
            </p:cNvPr>
            <p:cNvSpPr txBox="1"/>
            <p:nvPr/>
          </p:nvSpPr>
          <p:spPr>
            <a:xfrm>
              <a:off x="7218928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40CBF2-BE31-459F-99E3-5EB66878DA3C}"/>
                </a:ext>
              </a:extLst>
            </p:cNvPr>
            <p:cNvSpPr txBox="1"/>
            <p:nvPr/>
          </p:nvSpPr>
          <p:spPr>
            <a:xfrm>
              <a:off x="7646715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C2D08E-0E96-47C1-9932-FAC49C4F21A1}"/>
                </a:ext>
              </a:extLst>
            </p:cNvPr>
            <p:cNvSpPr txBox="1"/>
            <p:nvPr/>
          </p:nvSpPr>
          <p:spPr>
            <a:xfrm>
              <a:off x="8074500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DAF483-03B4-4682-BCFF-F94C86C8C39B}"/>
                </a:ext>
              </a:extLst>
            </p:cNvPr>
            <p:cNvSpPr txBox="1"/>
            <p:nvPr/>
          </p:nvSpPr>
          <p:spPr>
            <a:xfrm>
              <a:off x="8502288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2087719" y="6559294"/>
              <a:ext cx="1692000" cy="20010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2019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3796634" y="6559294"/>
              <a:ext cx="5076001" cy="20010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8898569" y="6559294"/>
              <a:ext cx="2550490" cy="20010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2021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40CBF2-BE31-459F-99E3-5EB66878DA3C}"/>
                </a:ext>
              </a:extLst>
            </p:cNvPr>
            <p:cNvSpPr txBox="1"/>
            <p:nvPr/>
          </p:nvSpPr>
          <p:spPr>
            <a:xfrm>
              <a:off x="2535229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0C2D08E-0E96-47C1-9932-FAC49C4F21A1}"/>
                </a:ext>
              </a:extLst>
            </p:cNvPr>
            <p:cNvSpPr txBox="1"/>
            <p:nvPr/>
          </p:nvSpPr>
          <p:spPr>
            <a:xfrm>
              <a:off x="2963015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NOV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DAF483-03B4-4682-BCFF-F94C86C8C39B}"/>
                </a:ext>
              </a:extLst>
            </p:cNvPr>
            <p:cNvSpPr txBox="1"/>
            <p:nvPr/>
          </p:nvSpPr>
          <p:spPr>
            <a:xfrm>
              <a:off x="3390802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78A86D-3705-4B7B-8234-D35279C3468E}"/>
                </a:ext>
              </a:extLst>
            </p:cNvPr>
            <p:cNvSpPr txBox="1"/>
            <p:nvPr/>
          </p:nvSpPr>
          <p:spPr>
            <a:xfrm>
              <a:off x="2120012" y="6392497"/>
              <a:ext cx="364281" cy="166753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2690194" y="681009"/>
              <a:ext cx="468000" cy="1800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v1.1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4373393" y="680918"/>
              <a:ext cx="468000" cy="1800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v1.2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6095235" y="695998"/>
              <a:ext cx="468000" cy="1800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v1.3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7792689" y="680879"/>
              <a:ext cx="468000" cy="1800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v1.4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E13E8BB-F8D5-4F11-9C41-641EB40A1B37}"/>
                </a:ext>
              </a:extLst>
            </p:cNvPr>
            <p:cNvSpPr txBox="1"/>
            <p:nvPr/>
          </p:nvSpPr>
          <p:spPr>
            <a:xfrm>
              <a:off x="9492224" y="696002"/>
              <a:ext cx="468000" cy="1800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v2.0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7D5ADEF-4312-4C47-A1C9-213EC0FF6E78}"/>
                </a:ext>
              </a:extLst>
            </p:cNvPr>
            <p:cNvSpPr txBox="1"/>
            <p:nvPr/>
          </p:nvSpPr>
          <p:spPr>
            <a:xfrm>
              <a:off x="378514" y="2354693"/>
              <a:ext cx="1461672" cy="43193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 &amp; Validation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A3F349-5228-4990-9A29-0EC374BDEC3D}"/>
                </a:ext>
              </a:extLst>
            </p:cNvPr>
            <p:cNvSpPr txBox="1"/>
            <p:nvPr/>
          </p:nvSpPr>
          <p:spPr>
            <a:xfrm>
              <a:off x="378514" y="2999740"/>
              <a:ext cx="1461672" cy="4320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Licensing and Certification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799679-2580-4C6D-9C03-EAEBF87D2A8A}"/>
                </a:ext>
              </a:extLst>
            </p:cNvPr>
            <p:cNvSpPr txBox="1"/>
            <p:nvPr/>
          </p:nvSpPr>
          <p:spPr>
            <a:xfrm>
              <a:off x="378514" y="5824903"/>
              <a:ext cx="1461672" cy="432000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Dissemination and networking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78514" y="3698189"/>
              <a:ext cx="1461672" cy="432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78514" y="5204358"/>
              <a:ext cx="1461672" cy="43200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TO-MP API WG governance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78514" y="937673"/>
              <a:ext cx="1461672" cy="1150570"/>
              <a:chOff x="307041" y="937673"/>
              <a:chExt cx="1461672" cy="115057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D5ADEF-4312-4C47-A1C9-213EC0FF6E78}"/>
                  </a:ext>
                </a:extLst>
              </p:cNvPr>
              <p:cNvSpPr txBox="1"/>
              <p:nvPr/>
            </p:nvSpPr>
            <p:spPr>
              <a:xfrm>
                <a:off x="400599" y="1254833"/>
                <a:ext cx="900000" cy="36121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Basic Functionality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7D5ADEF-4312-4C47-A1C9-213EC0FF6E78}"/>
                  </a:ext>
                </a:extLst>
              </p:cNvPr>
              <p:cNvSpPr txBox="1"/>
              <p:nvPr/>
            </p:nvSpPr>
            <p:spPr>
              <a:xfrm>
                <a:off x="735483" y="1728243"/>
                <a:ext cx="900000" cy="36000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rIns="3600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Enhanced Functionality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7D5ADEF-4312-4C47-A1C9-213EC0FF6E78}"/>
                  </a:ext>
                </a:extLst>
              </p:cNvPr>
              <p:cNvSpPr txBox="1"/>
              <p:nvPr/>
            </p:nvSpPr>
            <p:spPr>
              <a:xfrm>
                <a:off x="307041" y="937673"/>
                <a:ext cx="1461672" cy="20496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36000" rIns="3600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Core Modules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82337" y="1016786"/>
              <a:ext cx="792000" cy="18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Planning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990660" y="3853697"/>
              <a:ext cx="7452000" cy="180000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Blueprint update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484782" y="4086512"/>
              <a:ext cx="7956000" cy="180000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Wiki update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818765" y="4632563"/>
              <a:ext cx="1949395" cy="180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Define data sharing API scope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218645" y="3035740"/>
              <a:ext cx="560081" cy="360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License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038404" y="2573875"/>
              <a:ext cx="1982088" cy="180000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Update testing environment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146552" y="1051614"/>
              <a:ext cx="1440000" cy="18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Payment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524705" y="3035740"/>
              <a:ext cx="1008000" cy="360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Certify first TOs and MPs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5760874" y="2349418"/>
              <a:ext cx="1620000" cy="180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 by TOs &amp; MPs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7041570" y="4455253"/>
              <a:ext cx="955211" cy="360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Sharing API v. 0.1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84708" y="1315537"/>
              <a:ext cx="792000" cy="18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Booking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84708" y="1614288"/>
              <a:ext cx="792000" cy="18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Trip Ex.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78419" y="3668592"/>
              <a:ext cx="828649" cy="32828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Blueprint v1.1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81489" y="5240358"/>
              <a:ext cx="1408963" cy="36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Lead &amp;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Mgmt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by Ministry I&amp;WM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639890" y="3623070"/>
              <a:ext cx="2916000" cy="1800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Define Maintenance &amp; Support programme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7532705" y="2335279"/>
              <a:ext cx="2908076" cy="194139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 in MaaS pilots (NL &amp; others) 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590214" y="5237554"/>
              <a:ext cx="2691212" cy="18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Rotating chair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757616" y="1111149"/>
              <a:ext cx="1476000" cy="36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Privacy &amp; Authentication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6871" y="5261657"/>
              <a:ext cx="2407155" cy="36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Management by Project Leadership &amp; Technical Steering committees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810788" y="5453482"/>
              <a:ext cx="1794137" cy="18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Roles and Responsibilities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8905488" y="5266641"/>
              <a:ext cx="1585319" cy="36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Statutes review &amp; members’ evaluation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760930" y="1617559"/>
              <a:ext cx="1472686" cy="19773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848109" y="3035740"/>
              <a:ext cx="1188000" cy="360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Define certification programme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5656814" y="5457660"/>
              <a:ext cx="618265" cy="180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Statutes</a:t>
              </a:r>
            </a:p>
          </p:txBody>
        </p:sp>
        <p:cxnSp>
          <p:nvCxnSpPr>
            <p:cNvPr id="29" name="Straight Connector 28"/>
            <p:cNvCxnSpPr>
              <a:stCxn id="194" idx="2"/>
            </p:cNvCxnSpPr>
            <p:nvPr/>
          </p:nvCxnSpPr>
          <p:spPr>
            <a:xfrm>
              <a:off x="2924194" y="861008"/>
              <a:ext cx="0" cy="5544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9" idx="2"/>
            </p:cNvCxnSpPr>
            <p:nvPr/>
          </p:nvCxnSpPr>
          <p:spPr>
            <a:xfrm>
              <a:off x="4607393" y="860913"/>
              <a:ext cx="0" cy="5544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200" idx="2"/>
            </p:cNvCxnSpPr>
            <p:nvPr/>
          </p:nvCxnSpPr>
          <p:spPr>
            <a:xfrm>
              <a:off x="6329235" y="875998"/>
              <a:ext cx="0" cy="5544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201" idx="2"/>
            </p:cNvCxnSpPr>
            <p:nvPr/>
          </p:nvCxnSpPr>
          <p:spPr>
            <a:xfrm>
              <a:off x="8026689" y="860876"/>
              <a:ext cx="0" cy="5544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202" idx="2"/>
            </p:cNvCxnSpPr>
            <p:nvPr/>
          </p:nvCxnSpPr>
          <p:spPr>
            <a:xfrm>
              <a:off x="9726224" y="875999"/>
              <a:ext cx="0" cy="55440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Isosceles Triangle 44"/>
            <p:cNvSpPr/>
            <p:nvPr/>
          </p:nvSpPr>
          <p:spPr>
            <a:xfrm>
              <a:off x="3866144" y="6665130"/>
              <a:ext cx="225260" cy="188536"/>
            </a:xfrm>
            <a:prstGeom prst="triangle">
              <a:avLst/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7799679-2580-4C6D-9C03-EAEBF87D2A8A}"/>
                </a:ext>
              </a:extLst>
            </p:cNvPr>
            <p:cNvSpPr txBox="1"/>
            <p:nvPr/>
          </p:nvSpPr>
          <p:spPr>
            <a:xfrm>
              <a:off x="378514" y="4386428"/>
              <a:ext cx="1461672" cy="432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Other developments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666879" y="5856652"/>
              <a:ext cx="656727" cy="36000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MaaS Congress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93468" y="5857345"/>
              <a:ext cx="1211530" cy="367116"/>
            </a:xfrm>
            <a:prstGeom prst="homePlat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MaaS Alliance standards WG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8106969" y="2591854"/>
              <a:ext cx="2333813" cy="180000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Collect feedback from MaaS pilots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701570" y="2332612"/>
              <a:ext cx="890004" cy="44776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testing environment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818237" y="5853934"/>
              <a:ext cx="757336" cy="218664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Homepage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430960" y="6114502"/>
              <a:ext cx="1167088" cy="179616"/>
            </a:xfrm>
            <a:prstGeom prst="homePlate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KNV MaaS-Lab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2088225" y="1913039"/>
              <a:ext cx="792000" cy="180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A&amp;O info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946818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Planning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1165492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Booking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1384166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Trip Ex.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1821514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A&amp;O info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1602840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Payment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6372782" y="2040190"/>
              <a:ext cx="4068000" cy="180000"/>
            </a:xfrm>
            <a:prstGeom prst="homePlat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828208" y="3035740"/>
              <a:ext cx="756376" cy="360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 License</a:t>
              </a: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282264" y="5054035"/>
              <a:ext cx="1152000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744071" y="4963051"/>
              <a:ext cx="2691212" cy="1828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Ins="36000" rtlCol="0" anchor="ctr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 </a:t>
              </a:r>
              <a:r>
                <a:rPr kumimoji="0" lang="en-GB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Other (Non-Technical) aspects  </a:t>
              </a:r>
              <a:r>
                <a:rPr kumimoji="0" lang="en-GB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rPr>
                <a:t></a:t>
              </a:r>
              <a:endParaRPr kumimoji="0" lang="en-GB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4818765" y="4427050"/>
              <a:ext cx="1949395" cy="180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Dedicated payment API (?)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69A9132-37F6-43F5-8E90-FE3D3878E14C}"/>
                </a:ext>
              </a:extLst>
            </p:cNvPr>
            <p:cNvSpPr txBox="1"/>
            <p:nvPr/>
          </p:nvSpPr>
          <p:spPr>
            <a:xfrm>
              <a:off x="3221404" y="1290395"/>
              <a:ext cx="1256707" cy="743315"/>
            </a:xfrm>
            <a:prstGeom prst="rect">
              <a:avLst/>
            </a:prstGeom>
            <a:gradFill>
              <a:gsLst>
                <a:gs pos="33000">
                  <a:schemeClr val="accent6">
                    <a:alpha val="50000"/>
                  </a:schemeClr>
                </a:gs>
                <a:gs pos="80000">
                  <a:schemeClr val="accent4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36000" rIns="36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Define scenarios and scope for v1.2 or for dedicated payment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827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21538-ED72-4829-86D6-C987BA4F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Learning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doing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217D263-E57B-4CFB-95EE-3008A3317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869175"/>
              </p:ext>
            </p:extLst>
          </p:nvPr>
        </p:nvGraphicFramePr>
        <p:xfrm>
          <a:off x="2144683" y="2067063"/>
          <a:ext cx="7366925" cy="4857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847731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9A6716C9-F985-4003-A7CF-8DC3032E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12" y="967596"/>
            <a:ext cx="7032685" cy="5251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E122E-788F-4D1F-A627-408E5ED8C552}"/>
              </a:ext>
            </a:extLst>
          </p:cNvPr>
          <p:cNvSpPr txBox="1"/>
          <p:nvPr/>
        </p:nvSpPr>
        <p:spPr>
          <a:xfrm>
            <a:off x="2447025" y="2299945"/>
            <a:ext cx="26856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normalizeH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MaaS</a:t>
            </a:r>
            <a:r>
              <a:rPr kumimoji="0" lang="nl-NL" sz="2400" b="1" i="0" u="none" strike="noStrike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 provider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B3EE6-D501-4582-A739-91C355971B4D}"/>
              </a:ext>
            </a:extLst>
          </p:cNvPr>
          <p:cNvSpPr txBox="1"/>
          <p:nvPr/>
        </p:nvSpPr>
        <p:spPr>
          <a:xfrm>
            <a:off x="2447025" y="5599981"/>
            <a:ext cx="364897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Transport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2436F-14D4-4D65-92D6-5505E79B8CF6}"/>
              </a:ext>
            </a:extLst>
          </p:cNvPr>
          <p:cNvSpPr txBox="1"/>
          <p:nvPr/>
        </p:nvSpPr>
        <p:spPr>
          <a:xfrm>
            <a:off x="2382253" y="3903083"/>
            <a:ext cx="364897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Adapter 1</a:t>
            </a:r>
            <a:endParaRPr kumimoji="0" lang="nl-NL" sz="2400" b="1" i="0" u="none" strike="noStrike" normalizeH="0" baseline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EDC56-0A2F-4023-8E78-7B1850086963}"/>
              </a:ext>
            </a:extLst>
          </p:cNvPr>
          <p:cNvSpPr txBox="1"/>
          <p:nvPr/>
        </p:nvSpPr>
        <p:spPr>
          <a:xfrm>
            <a:off x="5532406" y="4290939"/>
            <a:ext cx="364897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normalizeH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Interpretation</a:t>
            </a:r>
            <a:r>
              <a:rPr kumimoji="0" lang="nl-NL" sz="2400" b="1" i="0" u="none" strike="noStrike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6A9C8-48F7-4392-BEFD-6FEA689EEE45}"/>
              </a:ext>
            </a:extLst>
          </p:cNvPr>
          <p:cNvSpPr txBox="1"/>
          <p:nvPr/>
        </p:nvSpPr>
        <p:spPr>
          <a:xfrm>
            <a:off x="2334879" y="2927865"/>
            <a:ext cx="364897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400" b="1" i="0" u="none" strike="noStrike" normalizeH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Interpretation</a:t>
            </a:r>
            <a:r>
              <a:rPr kumimoji="0" lang="nl-NL" sz="2400" b="1" i="0" u="none" strike="noStrike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"/>
              </a:rPr>
              <a:t> 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9FEB42-8DD1-4A1D-876B-9F48F94EA448}"/>
              </a:ext>
            </a:extLst>
          </p:cNvPr>
          <p:cNvCxnSpPr>
            <a:cxnSpLocks/>
          </p:cNvCxnSpPr>
          <p:nvPr/>
        </p:nvCxnSpPr>
        <p:spPr>
          <a:xfrm>
            <a:off x="4324709" y="2746929"/>
            <a:ext cx="1121434" cy="24015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C20E0-3EF6-4EC1-830F-C14AB7793734}"/>
              </a:ext>
            </a:extLst>
          </p:cNvPr>
          <p:cNvCxnSpPr>
            <a:cxnSpLocks/>
          </p:cNvCxnSpPr>
          <p:nvPr/>
        </p:nvCxnSpPr>
        <p:spPr>
          <a:xfrm>
            <a:off x="3789871" y="3396214"/>
            <a:ext cx="1420484" cy="179481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E53F7E-C221-485D-A548-BE75874090FA}"/>
              </a:ext>
            </a:extLst>
          </p:cNvPr>
          <p:cNvCxnSpPr>
            <a:cxnSpLocks/>
          </p:cNvCxnSpPr>
          <p:nvPr/>
        </p:nvCxnSpPr>
        <p:spPr>
          <a:xfrm flipH="1" flipV="1">
            <a:off x="5132717" y="4351224"/>
            <a:ext cx="261668" cy="18616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56677E-E57F-4947-B8FC-D0339B195BF1}"/>
              </a:ext>
            </a:extLst>
          </p:cNvPr>
          <p:cNvCxnSpPr>
            <a:cxnSpLocks/>
          </p:cNvCxnSpPr>
          <p:nvPr/>
        </p:nvCxnSpPr>
        <p:spPr>
          <a:xfrm>
            <a:off x="3255034" y="4364744"/>
            <a:ext cx="638355" cy="172649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B4AF25-49AE-4F46-852D-DBE24A650FF9}"/>
              </a:ext>
            </a:extLst>
          </p:cNvPr>
          <p:cNvCxnSpPr>
            <a:cxnSpLocks/>
          </p:cNvCxnSpPr>
          <p:nvPr/>
        </p:nvCxnSpPr>
        <p:spPr>
          <a:xfrm flipH="1" flipV="1">
            <a:off x="3979653" y="5349795"/>
            <a:ext cx="94891" cy="36321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8155341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11" name="Picture 10" descr="A close up of a machine&#10;&#10;Description automatically generated">
            <a:extLst>
              <a:ext uri="{FF2B5EF4-FFF2-40B4-BE49-F238E27FC236}">
                <a16:creationId xmlns:a16="http://schemas.microsoft.com/office/drawing/2014/main" id="{C3366222-F4AA-418B-B3E0-4A7CAD0DB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4" y="1092678"/>
            <a:ext cx="4264078" cy="52990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558C4B-CF13-480D-B02F-785C470D4465}"/>
              </a:ext>
            </a:extLst>
          </p:cNvPr>
          <p:cNvSpPr/>
          <p:nvPr/>
        </p:nvSpPr>
        <p:spPr>
          <a:xfrm>
            <a:off x="5831456" y="2066475"/>
            <a:ext cx="1242203" cy="3564147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AB517EBF-4E7F-4027-A022-1D74DDFE99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r="22661" b="32447"/>
          <a:stretch/>
        </p:blipFill>
        <p:spPr>
          <a:xfrm>
            <a:off x="7723516" y="2722533"/>
            <a:ext cx="3088257" cy="2252033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18A674E-A75B-4A2A-8130-2324E98FF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23" y="5136761"/>
            <a:ext cx="29527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997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0">
            <a:extLst>
              <a:ext uri="{FF2B5EF4-FFF2-40B4-BE49-F238E27FC236}">
                <a16:creationId xmlns:a16="http://schemas.microsoft.com/office/drawing/2014/main" id="{037038FF-98DB-48CB-BA14-8BF82AB7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7" y="0"/>
            <a:ext cx="10576344" cy="71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27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5B15D20-C399-42DC-8DA1-671F973B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624DA1-06C6-48A1-B303-F2C42152E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3D29F43B-F27B-4531-99C7-0D32253D1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53" y="5677468"/>
            <a:ext cx="2290466" cy="6428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54B4B3-FEAC-404F-BA02-8B0C158C0B78}"/>
              </a:ext>
            </a:extLst>
          </p:cNvPr>
          <p:cNvGrpSpPr/>
          <p:nvPr/>
        </p:nvGrpSpPr>
        <p:grpSpPr>
          <a:xfrm>
            <a:off x="1678673" y="970126"/>
            <a:ext cx="4708479" cy="5724101"/>
            <a:chOff x="3835020" y="990598"/>
            <a:chExt cx="4708479" cy="5724101"/>
          </a:xfrm>
        </p:grpSpPr>
        <p:pic>
          <p:nvPicPr>
            <p:cNvPr id="22" name="Picture 21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36E5C46B-F472-43E8-ACBB-7758367E8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0" t="4073" r="11952" b="3950"/>
            <a:stretch/>
          </p:blipFill>
          <p:spPr>
            <a:xfrm>
              <a:off x="3835020" y="990598"/>
              <a:ext cx="4708479" cy="572410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3F80824-40BF-48A3-A4D6-40F0ACD2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322" y="5444478"/>
              <a:ext cx="2290466" cy="642808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5F85853-7CD1-4866-9C58-1ACA4E6A74FE}"/>
              </a:ext>
            </a:extLst>
          </p:cNvPr>
          <p:cNvSpPr/>
          <p:nvPr/>
        </p:nvSpPr>
        <p:spPr>
          <a:xfrm>
            <a:off x="7151427" y="5774426"/>
            <a:ext cx="4443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dirty="0"/>
              <a:t>github.com/TOMP-WG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E53303-0200-400B-B5B0-5E196210CF5B}"/>
              </a:ext>
            </a:extLst>
          </p:cNvPr>
          <p:cNvCxnSpPr>
            <a:cxnSpLocks/>
          </p:cNvCxnSpPr>
          <p:nvPr/>
        </p:nvCxnSpPr>
        <p:spPr>
          <a:xfrm>
            <a:off x="5636441" y="6155140"/>
            <a:ext cx="151498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566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jdelijke aanduiding voor tekst 2"/>
          <p:cNvSpPr txBox="1"/>
          <p:nvPr/>
        </p:nvSpPr>
        <p:spPr>
          <a:xfrm>
            <a:off x="677332" y="-1383988"/>
            <a:ext cx="5259787" cy="5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0" y="2498400"/>
            <a:ext cx="12192000" cy="435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4" name="Optimising mobility in the NLs via 7 national MaaS-pilots"/>
          <p:cNvSpPr txBox="1">
            <a:spLocks/>
          </p:cNvSpPr>
          <p:nvPr/>
        </p:nvSpPr>
        <p:spPr>
          <a:xfrm>
            <a:off x="276739" y="2815422"/>
            <a:ext cx="11877161" cy="24962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17BC6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Developing the standard language for </a:t>
            </a:r>
            <a:r>
              <a:rPr kumimoji="0" lang="en-US" sz="4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MaaS</a:t>
            </a:r>
            <a:r>
              <a:rPr kumimoji="0" lang="en-US" sz="4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: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a perspective from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MaaS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sym typeface="Verdana"/>
              </a:rPr>
              <a:t> provider, government and transport operator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b="16071"/>
          <a:stretch/>
        </p:blipFill>
        <p:spPr>
          <a:xfrm>
            <a:off x="3731132" y="4579146"/>
            <a:ext cx="1755158" cy="177935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12" y="4581959"/>
            <a:ext cx="1776545" cy="1776545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582838" y="6447279"/>
            <a:ext cx="836208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Pim van der Toolen	</a:t>
            </a: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Bon Bakermans	          Ross Curzon-Butler</a:t>
            </a:r>
          </a:p>
        </p:txBody>
      </p:sp>
      <p:pic>
        <p:nvPicPr>
          <p:cNvPr id="8" name="0C589C48-C7F5-4837-B01C-38CA62DED70D.jpeg" descr="0C589C48-C7F5-4837-B01C-38CA62DED70D.jpeg"/>
          <p:cNvPicPr>
            <a:picLocks noChangeAspect="1"/>
          </p:cNvPicPr>
          <p:nvPr/>
        </p:nvPicPr>
        <p:blipFill rotWithShape="1">
          <a:blip r:embed="rId6"/>
          <a:srcRect l="34870" t="12468" r="45890" b="61783"/>
          <a:stretch/>
        </p:blipFill>
        <p:spPr>
          <a:xfrm>
            <a:off x="8940683" y="4582398"/>
            <a:ext cx="1762056" cy="17685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kstvak 8"/>
          <p:cNvSpPr txBox="1"/>
          <p:nvPr/>
        </p:nvSpPr>
        <p:spPr>
          <a:xfrm>
            <a:off x="144234" y="6423588"/>
            <a:ext cx="56430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MaaS</a:t>
            </a: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n-ea"/>
                <a:cs typeface="Helvetica"/>
                <a:sym typeface="Helvetica"/>
              </a:rPr>
              <a:t> Congres 2020</a:t>
            </a: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771176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jdelijke aanduiding voor tekst 2"/>
          <p:cNvSpPr txBox="1"/>
          <p:nvPr/>
        </p:nvSpPr>
        <p:spPr>
          <a:xfrm>
            <a:off x="677332" y="-1383988"/>
            <a:ext cx="5259787" cy="5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Verdana"/>
                <a:ea typeface="Verdana"/>
                <a:cs typeface="Verdana"/>
                <a:sym typeface="Verdana"/>
              </a:defRPr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41B950-0D0A-44DB-8F82-02E5BDB5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Introductions</a:t>
            </a:r>
            <a:endParaRPr lang="nl-NL" dirty="0"/>
          </a:p>
        </p:txBody>
      </p:sp>
      <p:pic>
        <p:nvPicPr>
          <p:cNvPr id="11" name="Afbeelding 5">
            <a:extLst>
              <a:ext uri="{FF2B5EF4-FFF2-40B4-BE49-F238E27FC236}">
                <a16:creationId xmlns:a16="http://schemas.microsoft.com/office/drawing/2014/main" id="{F3D51774-40F7-41AE-B6D4-3543B27FC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4609F8-2095-4ED1-B647-15831EBF3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7B56D-62AF-46EA-8F42-D8F5F0FA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21" y="2114733"/>
            <a:ext cx="3165250" cy="4151681"/>
          </a:xfrm>
          <a:prstGeom prst="rect">
            <a:avLst/>
          </a:prstGeom>
        </p:spPr>
      </p:pic>
      <p:pic>
        <p:nvPicPr>
          <p:cNvPr id="3" name="Picture 2" descr="A person riding a bicycle on the side of a road&#10;&#10;Description automatically generated">
            <a:extLst>
              <a:ext uri="{FF2B5EF4-FFF2-40B4-BE49-F238E27FC236}">
                <a16:creationId xmlns:a16="http://schemas.microsoft.com/office/drawing/2014/main" id="{79A1CD57-977D-4F11-8A6D-44AC7FF8F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20" y="2118173"/>
            <a:ext cx="4148241" cy="41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12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080000" y="248596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1. The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what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why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TOMP-API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80000" y="3655658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2. TOMP,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enabler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MaaS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080000" y="4825356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3. An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international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perspective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1080000" y="5995054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4.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Future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steps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development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96181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080000" y="248596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1. The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what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why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TOMP-API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80000" y="3655658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2. TOMP,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the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enabler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of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MaaS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080000" y="4825356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3. An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international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perspective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1080000" y="5995054"/>
            <a:ext cx="12192000" cy="86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4.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Future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steps </a:t>
            </a:r>
            <a:r>
              <a:rPr lang="nl-NL" sz="3200" dirty="0" err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and</a:t>
            </a:r>
            <a:r>
              <a:rPr lang="nl-NL" sz="3200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 development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005645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el 2"/>
          <p:cNvSpPr txBox="1">
            <a:spLocks noGrp="1"/>
          </p:cNvSpPr>
          <p:nvPr>
            <p:ph type="title"/>
          </p:nvPr>
        </p:nvSpPr>
        <p:spPr>
          <a:xfrm>
            <a:off x="634205" y="430212"/>
            <a:ext cx="10923590" cy="948050"/>
          </a:xfrm>
          <a:prstGeom prst="rect">
            <a:avLst/>
          </a:prstGeom>
        </p:spPr>
        <p:txBody>
          <a:bodyPr>
            <a:normAutofit/>
          </a:bodyPr>
          <a:lstStyle>
            <a:lvl1pPr defTabSz="896111">
              <a:defRPr sz="3200">
                <a:solidFill>
                  <a:srgbClr val="3579C0"/>
                </a:solidFill>
              </a:defRPr>
            </a:lvl1pPr>
          </a:lstStyle>
          <a:p>
            <a:r>
              <a:rPr lang="nl-NL" dirty="0" err="1"/>
              <a:t>MaaS</a:t>
            </a:r>
            <a:r>
              <a:rPr lang="nl-NL" dirty="0"/>
              <a:t>: Optimizing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mobility</a:t>
            </a:r>
            <a:r>
              <a:rPr lang="nl-NL" dirty="0"/>
              <a:t> system?</a:t>
            </a:r>
            <a:endParaRPr dirty="0"/>
          </a:p>
        </p:txBody>
      </p:sp>
      <p:pic>
        <p:nvPicPr>
          <p:cNvPr id="991" name="5 Voorruit_fiets_NL_20190928.jpg" descr="5 Voorruit_fiets_NL_20190928.jpg"/>
          <p:cNvPicPr>
            <a:picLocks noChangeAspect="1"/>
          </p:cNvPicPr>
          <p:nvPr/>
        </p:nvPicPr>
        <p:blipFill>
          <a:blip r:embed="rId3"/>
          <a:srcRect t="1680" b="1680"/>
          <a:stretch>
            <a:fillRect/>
          </a:stretch>
        </p:blipFill>
        <p:spPr>
          <a:xfrm>
            <a:off x="355769" y="1543445"/>
            <a:ext cx="10011071" cy="510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6</a:t>
            </a:fld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C6116131-E378-4A90-8D54-E80ACF24A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F7A871-13B4-4A0C-BD16-C1710953B2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638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10" name="7 Landelijk opschaalbare regiopi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8094">
              <a:defRPr sz="3000"/>
            </a:lvl1pPr>
          </a:lstStyle>
          <a:p>
            <a:r>
              <a:t>7 Landelijk opschaalbare regiopilots</a:t>
            </a:r>
          </a:p>
        </p:txBody>
      </p:sp>
      <p:sp>
        <p:nvSpPr>
          <p:cNvPr id="1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113" name="MaaS_Visual_NLpilots.jpg" descr="MaaS_Visual_NLpilots.jpg"/>
          <p:cNvPicPr>
            <a:picLocks noChangeAspect="1"/>
          </p:cNvPicPr>
          <p:nvPr/>
        </p:nvPicPr>
        <p:blipFill>
          <a:blip r:embed="rId3"/>
          <a:srcRect l="1741" r="1738"/>
          <a:stretch>
            <a:fillRect/>
          </a:stretch>
        </p:blipFill>
        <p:spPr>
          <a:xfrm>
            <a:off x="0" y="675861"/>
            <a:ext cx="5847376" cy="6575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245"/>
                </a:lnTo>
                <a:lnTo>
                  <a:pt x="20757" y="2245"/>
                </a:lnTo>
                <a:lnTo>
                  <a:pt x="2075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54C26D47-74E0-2C4D-AD91-E86F5988E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927" y="1199475"/>
            <a:ext cx="3004401" cy="1216471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Limburg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Achieving sustainable mobility by offering multimodal, cross-border and door-to-door transport solutions.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5C70ABA-3811-5B47-BFF9-CEBD6DB5F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559" y="2495619"/>
            <a:ext cx="3024770" cy="1216471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Utrecht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Leidsche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 Rijn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Tempting </a:t>
            </a:r>
            <a:r>
              <a:rPr kumimoji="0" lang="en-GB" sz="12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Leidsche</a:t>
            </a: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 Rijn residents to use alternative transport options in order to reduce traffic and congestion volumes in the area.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0F019E1-25FC-8943-B767-FBDD6DC41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557" y="3791763"/>
            <a:ext cx="3024771" cy="1216471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Amsterdam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Improving mobility towards the Zuidas and making better use of the public urban space by offering alternative transport options.</a:t>
            </a:r>
            <a:endParaRPr kumimoji="0" lang="en-GB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1FB6FF3-DC99-3A4E-AEB8-20A908AB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336" y="1199475"/>
            <a:ext cx="2933485" cy="1595445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Groningen-Drenthe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Improving mobility towards the Drenthe and Groningen countryside and the affordability of the transport system, including by combining target group transportation and regular public transport.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65F70936-4B58-3F49-99AE-ABEC701E8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336" y="2999675"/>
            <a:ext cx="2933485" cy="1216471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Twente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Introducing better and cheaper target group transportation and small-scale public transport by cleverly combining traffic flows. 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9F9E12A-DC27-FE4F-B6EC-332E3905F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336" y="4367827"/>
            <a:ext cx="2880320" cy="1919610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Rotterdam-The Hague &amp; Airport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Improving the land-side accessibility of Rotterdam The Hague Airport for travellers and employees by improving access to the airport in a sustainable and multimodal way using door-to-door solutions. 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2A8E8E5D-2206-9A4A-8E53-751E8D430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557" y="5087907"/>
            <a:ext cx="3024772" cy="1214428"/>
          </a:xfrm>
          <a:prstGeom prst="rect">
            <a:avLst/>
          </a:prstGeom>
          <a:noFill/>
          <a:ln w="9525">
            <a:solidFill>
              <a:srgbClr val="046F96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Eindhoven</a:t>
            </a:r>
          </a:p>
          <a:p>
            <a:pPr marL="13811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Verdana"/>
              </a:rPr>
              <a:t>Sustainable and emission-free mobility for employees of the municipality of Eindhoven. The city of Eindhoven wants to become a carbon-neutral city.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  <p:sp>
        <p:nvSpPr>
          <p:cNvPr id="10" name="Tekstvak 9"/>
          <p:cNvSpPr txBox="1"/>
          <p:nvPr/>
        </p:nvSpPr>
        <p:spPr>
          <a:xfrm flipH="1">
            <a:off x="6365353" y="509187"/>
            <a:ext cx="568846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7 National pilots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kstvak 41"/>
          <p:cNvSpPr txBox="1"/>
          <p:nvPr/>
        </p:nvSpPr>
        <p:spPr>
          <a:xfrm flipH="1">
            <a:off x="863050" y="1093231"/>
            <a:ext cx="1117522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32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nl-NL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32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kumimoji="0" lang="nl-NL" sz="3200" b="0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im</a:t>
            </a:r>
            <a:r>
              <a:rPr kumimoji="0" lang="nl-NL" sz="3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: </a:t>
            </a:r>
            <a:r>
              <a:rPr lang="nl-NL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 </a:t>
            </a:r>
            <a:r>
              <a:rPr lang="nl-NL" sz="32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  <a:r>
              <a:rPr lang="nl-NL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32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lang="nl-NL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nl-NL" sz="32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NL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MP</a:t>
            </a:r>
            <a:endParaRPr kumimoji="0" lang="nl-NL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08" y="2124280"/>
            <a:ext cx="5173839" cy="453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3554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5">
            <a:extLst>
              <a:ext uri="{FF2B5EF4-FFF2-40B4-BE49-F238E27FC236}">
                <a16:creationId xmlns:a16="http://schemas.microsoft.com/office/drawing/2014/main" id="{E2583518-04D1-4191-9FDA-2CFA44BD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47" y="77646"/>
            <a:ext cx="2198302" cy="65949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00F54B-5BB0-4EF4-8F0F-029A13B26A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" y="77646"/>
            <a:ext cx="2133600" cy="522882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BBDE6EA7-2AF7-453D-8D4F-208C51B7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769" y="1489188"/>
            <a:ext cx="1416735" cy="2004028"/>
          </a:xfrm>
          <a:prstGeom prst="rect">
            <a:avLst/>
          </a:prstGeom>
        </p:spPr>
      </p:pic>
      <p:pic>
        <p:nvPicPr>
          <p:cNvPr id="7" name="Picture 6" descr="https://static.thenounproject.com/png/219845-200.png">
            <a:extLst>
              <a:ext uri="{FF2B5EF4-FFF2-40B4-BE49-F238E27FC236}">
                <a16:creationId xmlns:a16="http://schemas.microsoft.com/office/drawing/2014/main" id="{6FFAAC77-E6E2-4C1E-BDF5-5D340443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937" y="231136"/>
            <a:ext cx="1134106" cy="11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BCFDEED-2E81-4366-B849-1F6E91E1F8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797" y="5107325"/>
            <a:ext cx="1519539" cy="151953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2320703-85BF-402E-93CB-75C421F3E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055" y="1670907"/>
            <a:ext cx="1187030" cy="118703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A598AF4-95D2-42C2-B627-3622C1714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78" y="3282120"/>
            <a:ext cx="1519540" cy="15195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43DC95-098D-4D1C-BE13-5134F495A1C0}"/>
              </a:ext>
            </a:extLst>
          </p:cNvPr>
          <p:cNvCxnSpPr>
            <a:cxnSpLocks/>
          </p:cNvCxnSpPr>
          <p:nvPr/>
        </p:nvCxnSpPr>
        <p:spPr>
          <a:xfrm>
            <a:off x="6096000" y="854149"/>
            <a:ext cx="0" cy="568952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52EDF6-73D8-4D4C-A403-4B55744D6434}"/>
              </a:ext>
            </a:extLst>
          </p:cNvPr>
          <p:cNvSpPr txBox="1"/>
          <p:nvPr/>
        </p:nvSpPr>
        <p:spPr>
          <a:xfrm>
            <a:off x="2382253" y="842026"/>
            <a:ext cx="3420971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MaaS</a:t>
            </a:r>
            <a:r>
              <a:rPr lang="nl-NL" sz="2800" dirty="0"/>
              <a:t> provider</a:t>
            </a:r>
            <a:endParaRPr kumimoji="0" lang="nl-NL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375C9-62C4-4D3A-8D64-2835C587282F}"/>
              </a:ext>
            </a:extLst>
          </p:cNvPr>
          <p:cNvSpPr txBox="1"/>
          <p:nvPr/>
        </p:nvSpPr>
        <p:spPr>
          <a:xfrm>
            <a:off x="6248601" y="854149"/>
            <a:ext cx="342097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Transport Operator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F6C3C9-85A9-4B74-A77F-07E01A9D3D00}"/>
              </a:ext>
            </a:extLst>
          </p:cNvPr>
          <p:cNvSpPr/>
          <p:nvPr/>
        </p:nvSpPr>
        <p:spPr>
          <a:xfrm>
            <a:off x="4419612" y="1731790"/>
            <a:ext cx="790617" cy="44542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way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C3CF3892-201E-4F0E-88B3-D771FD7A8F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32" y="4524685"/>
            <a:ext cx="1187030" cy="11870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E1B65A-5176-4448-A9C2-34662A1EE43E}"/>
              </a:ext>
            </a:extLst>
          </p:cNvPr>
          <p:cNvSpPr txBox="1"/>
          <p:nvPr/>
        </p:nvSpPr>
        <p:spPr>
          <a:xfrm>
            <a:off x="996053" y="5672515"/>
            <a:ext cx="186184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Backoffice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9631CB1-467A-4E62-9AD8-7FD8B971C6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71" y="4508516"/>
            <a:ext cx="1187030" cy="11870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9E1138-5441-4744-9F66-670F5159789A}"/>
              </a:ext>
            </a:extLst>
          </p:cNvPr>
          <p:cNvSpPr txBox="1"/>
          <p:nvPr/>
        </p:nvSpPr>
        <p:spPr>
          <a:xfrm>
            <a:off x="9379617" y="5672515"/>
            <a:ext cx="186184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Backoffice</a:t>
            </a:r>
          </a:p>
        </p:txBody>
      </p:sp>
      <p:pic>
        <p:nvPicPr>
          <p:cNvPr id="36" name="Graphic 35" descr="Cycling">
            <a:extLst>
              <a:ext uri="{FF2B5EF4-FFF2-40B4-BE49-F238E27FC236}">
                <a16:creationId xmlns:a16="http://schemas.microsoft.com/office/drawing/2014/main" id="{B74BA20A-2359-49B6-B261-D6C52211FD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0318" y="2284474"/>
            <a:ext cx="712768" cy="7127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390946-0E47-4C03-9B59-01EDBFA5D0D1}"/>
              </a:ext>
            </a:extLst>
          </p:cNvPr>
          <p:cNvSpPr txBox="1"/>
          <p:nvPr/>
        </p:nvSpPr>
        <p:spPr>
          <a:xfrm>
            <a:off x="9701734" y="2957318"/>
            <a:ext cx="1283776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Assets</a:t>
            </a:r>
          </a:p>
        </p:txBody>
      </p:sp>
      <p:pic>
        <p:nvPicPr>
          <p:cNvPr id="38" name="Graphic 37" descr="Cycling">
            <a:extLst>
              <a:ext uri="{FF2B5EF4-FFF2-40B4-BE49-F238E27FC236}">
                <a16:creationId xmlns:a16="http://schemas.microsoft.com/office/drawing/2014/main" id="{0FF09064-E241-45C2-87E8-0E941C3128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391536" y="2284474"/>
            <a:ext cx="712768" cy="712768"/>
          </a:xfrm>
          <a:prstGeom prst="rect">
            <a:avLst/>
          </a:prstGeom>
        </p:spPr>
      </p:pic>
      <p:pic>
        <p:nvPicPr>
          <p:cNvPr id="39" name="Graphic 38" descr="Cycling">
            <a:extLst>
              <a:ext uri="{FF2B5EF4-FFF2-40B4-BE49-F238E27FC236}">
                <a16:creationId xmlns:a16="http://schemas.microsoft.com/office/drawing/2014/main" id="{71F0BEA6-3176-40A2-82A8-738D3E0E5C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50371" y="1556215"/>
            <a:ext cx="712768" cy="71276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8361822-BE88-462E-96BF-ED5CA1C9615D}"/>
              </a:ext>
            </a:extLst>
          </p:cNvPr>
          <p:cNvSpPr/>
          <p:nvPr/>
        </p:nvSpPr>
        <p:spPr>
          <a:xfrm>
            <a:off x="6921151" y="1731790"/>
            <a:ext cx="790617" cy="44542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way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A25E83F-2182-43F9-BB6F-8BE61DB1ECAA}"/>
              </a:ext>
            </a:extLst>
          </p:cNvPr>
          <p:cNvCxnSpPr>
            <a:cxnSpLocks/>
          </p:cNvCxnSpPr>
          <p:nvPr/>
        </p:nvCxnSpPr>
        <p:spPr>
          <a:xfrm flipV="1">
            <a:off x="2614496" y="2702368"/>
            <a:ext cx="1784321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705F224-156B-4171-940B-DA364C976CBC}"/>
              </a:ext>
            </a:extLst>
          </p:cNvPr>
          <p:cNvCxnSpPr>
            <a:cxnSpLocks/>
          </p:cNvCxnSpPr>
          <p:nvPr/>
        </p:nvCxnSpPr>
        <p:spPr>
          <a:xfrm flipV="1">
            <a:off x="2573049" y="5281773"/>
            <a:ext cx="1784321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7D525D0-19AA-43FD-9D20-6016076D60BC}"/>
              </a:ext>
            </a:extLst>
          </p:cNvPr>
          <p:cNvCxnSpPr>
            <a:cxnSpLocks/>
          </p:cNvCxnSpPr>
          <p:nvPr/>
        </p:nvCxnSpPr>
        <p:spPr>
          <a:xfrm flipV="1">
            <a:off x="7765997" y="5330507"/>
            <a:ext cx="1784321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3E28B6A-BDF9-451D-89FF-6819911FCD3C}"/>
              </a:ext>
            </a:extLst>
          </p:cNvPr>
          <p:cNvCxnSpPr>
            <a:cxnSpLocks/>
          </p:cNvCxnSpPr>
          <p:nvPr/>
        </p:nvCxnSpPr>
        <p:spPr>
          <a:xfrm flipV="1">
            <a:off x="7745696" y="2702367"/>
            <a:ext cx="1784321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A5D0CA0-8BCE-4C38-BC8B-BDA838251FD3}"/>
              </a:ext>
            </a:extLst>
          </p:cNvPr>
          <p:cNvCxnSpPr>
            <a:cxnSpLocks/>
          </p:cNvCxnSpPr>
          <p:nvPr/>
        </p:nvCxnSpPr>
        <p:spPr>
          <a:xfrm rot="5400000">
            <a:off x="9951615" y="3926516"/>
            <a:ext cx="910277" cy="2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287712A-49D6-4533-A144-9E6E54F0ED11}"/>
              </a:ext>
            </a:extLst>
          </p:cNvPr>
          <p:cNvCxnSpPr>
            <a:cxnSpLocks/>
          </p:cNvCxnSpPr>
          <p:nvPr/>
        </p:nvCxnSpPr>
        <p:spPr>
          <a:xfrm rot="5400000">
            <a:off x="1555207" y="3950878"/>
            <a:ext cx="918221" cy="2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45E9AB6-19D7-4B64-9D28-7DB6BD488F97}"/>
              </a:ext>
            </a:extLst>
          </p:cNvPr>
          <p:cNvCxnSpPr>
            <a:cxnSpLocks/>
          </p:cNvCxnSpPr>
          <p:nvPr/>
        </p:nvCxnSpPr>
        <p:spPr>
          <a:xfrm>
            <a:off x="5319565" y="3980648"/>
            <a:ext cx="1552795" cy="1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14446FA-E041-4539-8EA4-C973FB1CE764}"/>
              </a:ext>
            </a:extLst>
          </p:cNvPr>
          <p:cNvSpPr/>
          <p:nvPr/>
        </p:nvSpPr>
        <p:spPr>
          <a:xfrm>
            <a:off x="5710833" y="3558443"/>
            <a:ext cx="770258" cy="770258"/>
          </a:xfrm>
          <a:prstGeom prst="ellipse">
            <a:avLst/>
          </a:prstGeom>
          <a:solidFill>
            <a:srgbClr val="FFC000">
              <a:alpha val="55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EFB77A-ED21-4D0E-B68F-FE883845ABE6}"/>
                  </a:ext>
                </a:extLst>
              </p14:cNvPr>
              <p14:cNvContentPartPr/>
              <p14:nvPr/>
            </p14:nvContentPartPr>
            <p14:xfrm>
              <a:off x="9189720" y="1283760"/>
              <a:ext cx="2401920" cy="196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EFB77A-ED21-4D0E-B68F-FE883845AB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0360" y="1274400"/>
                <a:ext cx="2420640" cy="19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39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62" grpId="0" animBg="1"/>
    </p:bldLst>
  </p:timing>
</p:sld>
</file>

<file path=ppt/theme/theme1.xml><?xml version="1.0" encoding="utf-8"?>
<a:theme xmlns:a="http://schemas.openxmlformats.org/drawingml/2006/main" name="IenW Nederlands 16:9">
  <a:themeElements>
    <a:clrScheme name="IenW Nederlands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000FF"/>
      </a:hlink>
      <a:folHlink>
        <a:srgbClr val="FF00FF"/>
      </a:folHlink>
    </a:clrScheme>
    <a:fontScheme name="IenW Nederlands 16: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enW Nederlands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enW Nederlands 16:9">
  <a:themeElements>
    <a:clrScheme name="Rijks Hemelblauw 1">
      <a:dk1>
        <a:srgbClr val="000000"/>
      </a:dk1>
      <a:lt1>
        <a:srgbClr val="FFFFFF"/>
      </a:lt1>
      <a:dk2>
        <a:srgbClr val="017BC6"/>
      </a:dk2>
      <a:lt2>
        <a:srgbClr val="D9EBF6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46" id="{D7A288C4-2E63-1F40-8FEE-1BD90C88DEA2}" vid="{DC129FCA-0CF9-BD45-9DB2-8FC41F291E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enW Nederlands 16:9">
  <a:themeElements>
    <a:clrScheme name="IenW Nederlands 16: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145F"/>
      </a:accent1>
      <a:accent2>
        <a:srgbClr val="38870D"/>
      </a:accent2>
      <a:accent3>
        <a:srgbClr val="00689A"/>
      </a:accent3>
      <a:accent4>
        <a:srgbClr val="F9E11E"/>
      </a:accent4>
      <a:accent5>
        <a:srgbClr val="275837"/>
      </a:accent5>
      <a:accent6>
        <a:srgbClr val="94700A"/>
      </a:accent6>
      <a:hlink>
        <a:srgbClr val="0000FF"/>
      </a:hlink>
      <a:folHlink>
        <a:srgbClr val="FF00FF"/>
      </a:folHlink>
    </a:clrScheme>
    <a:fontScheme name="IenW Nederlands 16: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enW Nederlands 16: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Breedbeeld</PresentationFormat>
  <Paragraphs>207</Paragraphs>
  <Slides>28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28</vt:i4>
      </vt:variant>
    </vt:vector>
  </HeadingPairs>
  <TitlesOfParts>
    <vt:vector size="39" baseType="lpstr">
      <vt:lpstr>MS PGothic</vt:lpstr>
      <vt:lpstr>Arial</vt:lpstr>
      <vt:lpstr>Calibri</vt:lpstr>
      <vt:lpstr>Calibri Light</vt:lpstr>
      <vt:lpstr>Helvetica</vt:lpstr>
      <vt:lpstr>Open Sans</vt:lpstr>
      <vt:lpstr>Verdana</vt:lpstr>
      <vt:lpstr>Wingdings</vt:lpstr>
      <vt:lpstr>IenW Nederlands 16:9</vt:lpstr>
      <vt:lpstr>1_IenW Nederlands 16:9</vt:lpstr>
      <vt:lpstr>Office Theme</vt:lpstr>
      <vt:lpstr>PowerPoint-presentatie</vt:lpstr>
      <vt:lpstr>PowerPoint-presentatie</vt:lpstr>
      <vt:lpstr>Introductions</vt:lpstr>
      <vt:lpstr>PowerPoint-presentatie</vt:lpstr>
      <vt:lpstr>PowerPoint-presentatie</vt:lpstr>
      <vt:lpstr>MaaS: Optimizing the mobility system?</vt:lpstr>
      <vt:lpstr>7 Landelijk opschaalbare regiopilots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Standardization results in (efficient) ecosystem</vt:lpstr>
      <vt:lpstr>Architecture</vt:lpstr>
      <vt:lpstr>Following TOMP</vt:lpstr>
      <vt:lpstr>PowerPoint-presentatie</vt:lpstr>
      <vt:lpstr>International adoption of the blueprint </vt:lpstr>
      <vt:lpstr>International adoption of the blueprint </vt:lpstr>
      <vt:lpstr>Case: crossborder pilot in Limburg</vt:lpstr>
      <vt:lpstr>We’re also taking it across Europe and the UK</vt:lpstr>
      <vt:lpstr>PowerPoint-presentatie</vt:lpstr>
      <vt:lpstr>PowerPoint-presentatie</vt:lpstr>
      <vt:lpstr>Learning by doing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mobility in the NLs via 7 national MaaS-pilots</dc:title>
  <dc:creator>Mink, E. (Eric) - DGB</dc:creator>
  <cp:lastModifiedBy>Bakermans, B.A. (Bon) - BSK</cp:lastModifiedBy>
  <cp:revision>116</cp:revision>
  <cp:lastPrinted>2019-06-18T13:19:52Z</cp:lastPrinted>
  <dcterms:modified xsi:type="dcterms:W3CDTF">2020-03-04T13:54:45Z</dcterms:modified>
</cp:coreProperties>
</file>